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317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1" r:id="rId12"/>
    <p:sldId id="332" r:id="rId13"/>
    <p:sldId id="367" r:id="rId14"/>
    <p:sldId id="330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68" r:id="rId29"/>
    <p:sldId id="373" r:id="rId30"/>
    <p:sldId id="372" r:id="rId31"/>
    <p:sldId id="369" r:id="rId32"/>
    <p:sldId id="374" r:id="rId33"/>
    <p:sldId id="350" r:id="rId34"/>
    <p:sldId id="376" r:id="rId35"/>
    <p:sldId id="370" r:id="rId36"/>
    <p:sldId id="377" r:id="rId37"/>
    <p:sldId id="378" r:id="rId38"/>
    <p:sldId id="379" r:id="rId39"/>
    <p:sldId id="380" r:id="rId40"/>
    <p:sldId id="38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448915-1024-F84D-BEB2-D65C71D7560A}">
          <p14:sldIdLst>
            <p14:sldId id="317"/>
          </p14:sldIdLst>
        </p14:section>
        <p14:section name="1. 부품 구성 및 PC 연결" id="{CC657D5F-9569-5A4E-AA4B-188B69B4E340}">
          <p14:sldIdLst>
            <p14:sldId id="321"/>
            <p14:sldId id="322"/>
          </p14:sldIdLst>
        </p14:section>
        <p14:section name="2. Windows Ubuntu 설치" id="{2A4896E4-E351-BA44-BD7A-C5030F179630}">
          <p14:sldIdLst>
            <p14:sldId id="323"/>
            <p14:sldId id="324"/>
            <p14:sldId id="325"/>
            <p14:sldId id="326"/>
          </p14:sldIdLst>
        </p14:section>
        <p14:section name="3. Ubuntu에서 CMake 빌드" id="{83AA1301-A99D-3243-B01D-E10AE810F2EC}">
          <p14:sldIdLst>
            <p14:sldId id="327"/>
            <p14:sldId id="328"/>
            <p14:sldId id="329"/>
            <p14:sldId id="331"/>
            <p14:sldId id="332"/>
            <p14:sldId id="367"/>
            <p14:sldId id="330"/>
            <p14:sldId id="334"/>
          </p14:sldIdLst>
        </p14:section>
        <p14:section name="4. 파일 이동" id="{8660C423-A120-3644-8680-9DF16715230C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5. IP Camera 사용" id="{60A0DA29-4B30-0749-AF83-537413B211BA}">
          <p14:sldIdLst>
            <p14:sldId id="368"/>
            <p14:sldId id="373"/>
            <p14:sldId id="372"/>
            <p14:sldId id="369"/>
            <p14:sldId id="374"/>
            <p14:sldId id="350"/>
            <p14:sldId id="376"/>
            <p14:sldId id="370"/>
            <p14:sldId id="377"/>
            <p14:sldId id="378"/>
            <p14:sldId id="379"/>
            <p14:sldId id="380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2" pos="383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767"/>
    <a:srgbClr val="FF4B4B"/>
    <a:srgbClr val="FF7C33"/>
    <a:srgbClr val="FFD966"/>
    <a:srgbClr val="C0A47F"/>
    <a:srgbClr val="F49FC8"/>
    <a:srgbClr val="732BE4"/>
    <a:srgbClr val="FF9966"/>
    <a:srgbClr val="FF9999"/>
    <a:srgbClr val="25C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37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1002" y="66"/>
      </p:cViewPr>
      <p:guideLst>
        <p:guide pos="383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1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5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6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8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9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0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7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AD9173"/>
            </a:gs>
            <a:gs pos="58000">
              <a:srgbClr val="C0A47F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1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rawpixels.net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ko-kr/p/ubuntu/9nblggh4msv6?activetab=pivot:overviewta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works-rex/rex-examples.gi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순서도: 수동 입력 33"/>
          <p:cNvSpPr/>
          <p:nvPr/>
        </p:nvSpPr>
        <p:spPr>
          <a:xfrm rot="5400000" flipV="1">
            <a:off x="6179820" y="807720"/>
            <a:ext cx="6858635" cy="5243195"/>
          </a:xfrm>
          <a:prstGeom prst="flowChartManualInput">
            <a:avLst/>
          </a:prstGeom>
          <a:solidFill>
            <a:srgbClr val="2B2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338955" y="4570730"/>
            <a:ext cx="5275580" cy="2108835"/>
          </a:xfrm>
          <a:prstGeom prst="ellipse">
            <a:avLst/>
          </a:prstGeom>
          <a:solidFill>
            <a:schemeClr val="tx1"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64200" y="406400"/>
            <a:ext cx="4420235" cy="2108835"/>
          </a:xfrm>
          <a:prstGeom prst="ellipse">
            <a:avLst/>
          </a:prstGeom>
          <a:solidFill>
            <a:schemeClr val="tx1"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00" name="직사각형 199"/>
          <p:cNvSpPr>
            <a:spLocks/>
          </p:cNvSpPr>
          <p:nvPr/>
        </p:nvSpPr>
        <p:spPr>
          <a:xfrm>
            <a:off x="1176655" y="796925"/>
            <a:ext cx="10340340" cy="52597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grpSp>
        <p:nvGrpSpPr>
          <p:cNvPr id="236" name="그룹 235"/>
          <p:cNvGrpSpPr/>
          <p:nvPr/>
        </p:nvGrpSpPr>
        <p:grpSpPr>
          <a:xfrm>
            <a:off x="3042920" y="2201545"/>
            <a:ext cx="7327900" cy="338455"/>
            <a:chOff x="3042920" y="2201545"/>
            <a:chExt cx="7327900" cy="338455"/>
          </a:xfrm>
        </p:grpSpPr>
        <p:sp>
          <p:nvSpPr>
            <p:cNvPr id="213" name="도형 212"/>
            <p:cNvSpPr>
              <a:spLocks/>
            </p:cNvSpPr>
            <p:nvPr/>
          </p:nvSpPr>
          <p:spPr>
            <a:xfrm>
              <a:off x="6295390" y="2207895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2</a:t>
              </a:r>
              <a:endParaRPr lang="ko-KR" altLang="en-US" sz="1200" b="0" strike="noStrike" cap="none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34" name="직선 연결선 233"/>
            <p:cNvCxnSpPr/>
            <p:nvPr/>
          </p:nvCxnSpPr>
          <p:spPr>
            <a:xfrm>
              <a:off x="3042920" y="2509520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/>
            <p:cNvSpPr txBox="1">
              <a:spLocks/>
            </p:cNvSpPr>
            <p:nvPr/>
          </p:nvSpPr>
          <p:spPr>
            <a:xfrm>
              <a:off x="7167245" y="2201545"/>
              <a:ext cx="320357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Windows Ubuntu </a:t>
              </a:r>
              <a:r>
                <a:rPr lang="ko-KR" altLang="en-US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grpSp>
        <p:nvGrpSpPr>
          <p:cNvPr id="237" name="그룹 236"/>
          <p:cNvGrpSpPr/>
          <p:nvPr/>
        </p:nvGrpSpPr>
        <p:grpSpPr>
          <a:xfrm>
            <a:off x="3165475" y="1715135"/>
            <a:ext cx="7491731" cy="338455"/>
            <a:chOff x="3165475" y="1715135"/>
            <a:chExt cx="7491731" cy="338455"/>
          </a:xfrm>
        </p:grpSpPr>
        <p:sp>
          <p:nvSpPr>
            <p:cNvPr id="238" name="도형 237"/>
            <p:cNvSpPr>
              <a:spLocks/>
            </p:cNvSpPr>
            <p:nvPr/>
          </p:nvSpPr>
          <p:spPr>
            <a:xfrm>
              <a:off x="6417945" y="1733550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1</a:t>
              </a:r>
              <a:endParaRPr lang="ko-KR" altLang="en-US" sz="1200" b="0" strike="noStrike" cap="none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39" name="직선 연결선 238"/>
            <p:cNvCxnSpPr/>
            <p:nvPr/>
          </p:nvCxnSpPr>
          <p:spPr>
            <a:xfrm>
              <a:off x="3165475" y="2035175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>
              <a:spLocks/>
            </p:cNvSpPr>
            <p:nvPr/>
          </p:nvSpPr>
          <p:spPr>
            <a:xfrm>
              <a:off x="7453631" y="1715135"/>
              <a:ext cx="320357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부품 구성 및 </a:t>
              </a:r>
              <a:r>
                <a:rPr lang="en-US" altLang="ko-KR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PC</a:t>
              </a:r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 연결</a:t>
              </a:r>
              <a:endParaRPr lang="ko-KR" altLang="en-US" sz="1600" b="1" i="1" strike="noStrike" cap="none" dirty="0">
                <a:solidFill>
                  <a:srgbClr val="595959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328456-F463-48A1-BF69-7D998B869576}"/>
              </a:ext>
            </a:extLst>
          </p:cNvPr>
          <p:cNvGrpSpPr/>
          <p:nvPr/>
        </p:nvGrpSpPr>
        <p:grpSpPr>
          <a:xfrm>
            <a:off x="2862262" y="2674620"/>
            <a:ext cx="7327900" cy="338455"/>
            <a:chOff x="3042920" y="2201545"/>
            <a:chExt cx="7327900" cy="338455"/>
          </a:xfrm>
        </p:grpSpPr>
        <p:sp>
          <p:nvSpPr>
            <p:cNvPr id="20" name="도형 212">
              <a:extLst>
                <a:ext uri="{FF2B5EF4-FFF2-40B4-BE49-F238E27FC236}">
                  <a16:creationId xmlns:a16="http://schemas.microsoft.com/office/drawing/2014/main" id="{6DAE4E64-EB18-4D06-BCB3-EB72B6E2DF35}"/>
                </a:ext>
              </a:extLst>
            </p:cNvPr>
            <p:cNvSpPr>
              <a:spLocks/>
            </p:cNvSpPr>
            <p:nvPr/>
          </p:nvSpPr>
          <p:spPr>
            <a:xfrm>
              <a:off x="6295390" y="2207895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 dirty="0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3</a:t>
              </a:r>
              <a:endParaRPr lang="ko-KR" altLang="en-US" sz="1200" b="0" strike="noStrike" cap="none" dirty="0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7EA4248-27DA-4F13-84D5-2D7A57421B5C}"/>
                </a:ext>
              </a:extLst>
            </p:cNvPr>
            <p:cNvCxnSpPr/>
            <p:nvPr/>
          </p:nvCxnSpPr>
          <p:spPr>
            <a:xfrm>
              <a:off x="3042920" y="2509520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DAEAA-4535-4121-8ED8-55926E03EF99}"/>
                </a:ext>
              </a:extLst>
            </p:cNvPr>
            <p:cNvSpPr txBox="1">
              <a:spLocks/>
            </p:cNvSpPr>
            <p:nvPr/>
          </p:nvSpPr>
          <p:spPr>
            <a:xfrm>
              <a:off x="7167245" y="2201545"/>
              <a:ext cx="320357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Ubuntu</a:t>
              </a:r>
              <a:r>
                <a:rPr lang="ko-KR" altLang="en-US" sz="1600" b="1" i="1" strike="noStrike" cap="none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에서 </a:t>
              </a:r>
              <a:r>
                <a:rPr lang="en-US" altLang="ko-KR" sz="1600" b="1" i="1" dirty="0" err="1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 빌드</a:t>
              </a:r>
              <a:endParaRPr lang="ko-KR" altLang="en-US" sz="1600" b="1" i="1" strike="noStrike" cap="none" dirty="0">
                <a:solidFill>
                  <a:srgbClr val="595959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7CC622-CC69-4D0B-8F7F-3CDC2E2725DE}"/>
              </a:ext>
            </a:extLst>
          </p:cNvPr>
          <p:cNvGrpSpPr/>
          <p:nvPr/>
        </p:nvGrpSpPr>
        <p:grpSpPr>
          <a:xfrm>
            <a:off x="2661920" y="3102610"/>
            <a:ext cx="7327900" cy="338554"/>
            <a:chOff x="3042920" y="2201545"/>
            <a:chExt cx="7327900" cy="338554"/>
          </a:xfrm>
        </p:grpSpPr>
        <p:sp>
          <p:nvSpPr>
            <p:cNvPr id="24" name="도형 212">
              <a:extLst>
                <a:ext uri="{FF2B5EF4-FFF2-40B4-BE49-F238E27FC236}">
                  <a16:creationId xmlns:a16="http://schemas.microsoft.com/office/drawing/2014/main" id="{1AE6BD2F-DAD5-4492-A01E-83BBB9FC64C3}"/>
                </a:ext>
              </a:extLst>
            </p:cNvPr>
            <p:cNvSpPr>
              <a:spLocks/>
            </p:cNvSpPr>
            <p:nvPr/>
          </p:nvSpPr>
          <p:spPr>
            <a:xfrm>
              <a:off x="6295390" y="2207895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 dirty="0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4</a:t>
              </a:r>
              <a:endParaRPr lang="ko-KR" altLang="en-US" sz="1200" b="0" strike="noStrike" cap="none" dirty="0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2EF1FA1-AF73-490E-9F91-3F775561C8ED}"/>
                </a:ext>
              </a:extLst>
            </p:cNvPr>
            <p:cNvCxnSpPr/>
            <p:nvPr/>
          </p:nvCxnSpPr>
          <p:spPr>
            <a:xfrm>
              <a:off x="3042920" y="2509520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3969C2-97B3-49CB-8AB0-E6829F13169F}"/>
                </a:ext>
              </a:extLst>
            </p:cNvPr>
            <p:cNvSpPr txBox="1">
              <a:spLocks/>
            </p:cNvSpPr>
            <p:nvPr/>
          </p:nvSpPr>
          <p:spPr>
            <a:xfrm>
              <a:off x="7167245" y="2201545"/>
              <a:ext cx="320357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 eaLnBrk="0"/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sp>
        <p:nvSpPr>
          <p:cNvPr id="197" name="순서도: 수동 입력 196"/>
          <p:cNvSpPr>
            <a:spLocks/>
          </p:cNvSpPr>
          <p:nvPr/>
        </p:nvSpPr>
        <p:spPr>
          <a:xfrm rot="5400000" flipH="1">
            <a:off x="-728345" y="729615"/>
            <a:ext cx="6859270" cy="5400675"/>
          </a:xfrm>
          <a:prstGeom prst="flowChartManualInput">
            <a:avLst/>
          </a:prstGeom>
          <a:solidFill>
            <a:srgbClr val="C0A47F"/>
          </a:solidFill>
          <a:ln w="0">
            <a:noFill/>
            <a:prstDash/>
          </a:ln>
          <a:effectLst>
            <a:outerShdw blurRad="1270000" dist="1231900" sx="87000" sy="8700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6EC5BF-4D4A-384A-9FA9-C55CDDDB0336}"/>
              </a:ext>
            </a:extLst>
          </p:cNvPr>
          <p:cNvGrpSpPr/>
          <p:nvPr/>
        </p:nvGrpSpPr>
        <p:grpSpPr>
          <a:xfrm>
            <a:off x="2450648" y="3538124"/>
            <a:ext cx="7327900" cy="338554"/>
            <a:chOff x="3042920" y="2201545"/>
            <a:chExt cx="7327900" cy="338554"/>
          </a:xfrm>
        </p:grpSpPr>
        <p:sp>
          <p:nvSpPr>
            <p:cNvPr id="29" name="도형 212">
              <a:extLst>
                <a:ext uri="{FF2B5EF4-FFF2-40B4-BE49-F238E27FC236}">
                  <a16:creationId xmlns:a16="http://schemas.microsoft.com/office/drawing/2014/main" id="{60728B3F-9DB3-A942-91B9-8E0E3394FA48}"/>
                </a:ext>
              </a:extLst>
            </p:cNvPr>
            <p:cNvSpPr>
              <a:spLocks/>
            </p:cNvSpPr>
            <p:nvPr/>
          </p:nvSpPr>
          <p:spPr>
            <a:xfrm>
              <a:off x="6295390" y="2207895"/>
              <a:ext cx="842645" cy="27686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 strike="noStrike" cap="none" dirty="0">
                  <a:solidFill>
                    <a:srgbClr val="595959"/>
                  </a:solidFill>
                  <a:latin typeface="Arial" charset="0"/>
                  <a:ea typeface="Arial" charset="0"/>
                </a:rPr>
                <a:t>    CH 5</a:t>
              </a:r>
              <a:endParaRPr lang="ko-KR" altLang="en-US" sz="1200" b="0" strike="noStrike" cap="none" dirty="0">
                <a:solidFill>
                  <a:srgbClr val="595959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30" name="직선 연결선 24">
              <a:extLst>
                <a:ext uri="{FF2B5EF4-FFF2-40B4-BE49-F238E27FC236}">
                  <a16:creationId xmlns:a16="http://schemas.microsoft.com/office/drawing/2014/main" id="{51DCE630-9282-5E47-835F-15874C00A312}"/>
                </a:ext>
              </a:extLst>
            </p:cNvPr>
            <p:cNvCxnSpPr/>
            <p:nvPr/>
          </p:nvCxnSpPr>
          <p:spPr>
            <a:xfrm>
              <a:off x="3042920" y="2509520"/>
              <a:ext cx="4141470" cy="1270"/>
            </a:xfrm>
            <a:prstGeom prst="line">
              <a:avLst/>
            </a:prstGeom>
            <a:ln w="6350" cap="flat" cmpd="sng">
              <a:solidFill>
                <a:srgbClr val="B8A085">
                  <a:alpha val="100000"/>
                </a:srgb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70554A-428B-0549-81D5-44512CCD537D}"/>
                </a:ext>
              </a:extLst>
            </p:cNvPr>
            <p:cNvSpPr txBox="1">
              <a:spLocks/>
            </p:cNvSpPr>
            <p:nvPr/>
          </p:nvSpPr>
          <p:spPr>
            <a:xfrm>
              <a:off x="7167245" y="2201545"/>
              <a:ext cx="320357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algn="ctr" eaLnBrk="0"/>
              <a:r>
                <a:rPr lang="en-US" altLang="ko-KR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IP</a:t>
              </a:r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Camera</a:t>
              </a:r>
              <a:r>
                <a:rPr lang="ko-KR" altLang="en-US" sz="1600" b="1" i="1" dirty="0">
                  <a:solidFill>
                    <a:srgbClr val="595959"/>
                  </a:solidFill>
                  <a:latin typeface="맑은 고딕" charset="0"/>
                  <a:ea typeface="맑은 고딕" charset="0"/>
                </a:rPr>
                <a:t> 사용</a:t>
              </a: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-105568" y="317"/>
            <a:ext cx="5401310" cy="6859905"/>
            <a:chOff x="-5437822" y="-318"/>
            <a:chExt cx="5401310" cy="6859905"/>
          </a:xfrm>
        </p:grpSpPr>
        <p:sp>
          <p:nvSpPr>
            <p:cNvPr id="192" name="순서도: 수동 입력 191"/>
            <p:cNvSpPr>
              <a:spLocks/>
            </p:cNvSpPr>
            <p:nvPr/>
          </p:nvSpPr>
          <p:spPr>
            <a:xfrm rot="5400000" flipH="1">
              <a:off x="-6167120" y="728980"/>
              <a:ext cx="6859905" cy="5401310"/>
            </a:xfrm>
            <a:prstGeom prst="flowChartManualInput">
              <a:avLst/>
            </a:prstGeom>
            <a:gradFill rotWithShape="1">
              <a:gsLst>
                <a:gs pos="27000">
                  <a:srgbClr val="1C1D26"/>
                </a:gs>
                <a:gs pos="70000">
                  <a:srgbClr val="2B2D39"/>
                </a:gs>
              </a:gsLst>
              <a:lin ang="156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10" name="직사각형 209"/>
            <p:cNvSpPr>
              <a:spLocks/>
            </p:cNvSpPr>
            <p:nvPr/>
          </p:nvSpPr>
          <p:spPr>
            <a:xfrm>
              <a:off x="-5059045" y="1213485"/>
              <a:ext cx="4561205" cy="1817370"/>
            </a:xfrm>
            <a:prstGeom prst="rect">
              <a:avLst/>
            </a:prstGeom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anchor="ctr">
              <a:noAutofit/>
            </a:bodyPr>
            <a:lstStyle/>
            <a:p>
              <a:pPr marL="0" indent="0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Rex</a:t>
              </a:r>
              <a:r>
                <a:rPr lang="ko-KR" altLang="en-US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</a:t>
              </a: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board</a:t>
              </a:r>
            </a:p>
            <a:p>
              <a:pPr marL="0" indent="0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i="1" strike="noStrike" cap="none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    Q</a:t>
              </a: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uick-Start </a:t>
              </a:r>
            </a:p>
            <a:p>
              <a:pPr marL="0" indent="0" algn="ctr" defTabSz="91440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i="1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  Guide</a:t>
              </a:r>
              <a:r>
                <a:rPr lang="en-US" altLang="ko-KR" sz="1050" b="1" strike="noStrike" cap="none" dirty="0">
                  <a:solidFill>
                    <a:srgbClr val="AD9173"/>
                  </a:solidFill>
                  <a:latin typeface="Arial" charset="0"/>
                  <a:ea typeface="Arial" charset="0"/>
                </a:rPr>
                <a:t>        </a:t>
              </a:r>
              <a:endParaRPr lang="ko-KR" altLang="en-US" sz="1050" b="1" strike="noStrike" cap="none" dirty="0">
                <a:solidFill>
                  <a:srgbClr val="AD9173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11" name="TextBox 210"/>
            <p:cNvSpPr txBox="1">
              <a:spLocks/>
            </p:cNvSpPr>
            <p:nvPr/>
          </p:nvSpPr>
          <p:spPr>
            <a:xfrm>
              <a:off x="-4413726" y="4796155"/>
              <a:ext cx="2683510" cy="2339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914400" eaLnBrk="0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700" b="0" i="1" strike="noStrike" cap="none" dirty="0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76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2" animBg="1"/>
      <p:bldP spid="237" grpId="1" animBg="1"/>
      <p:bldP spid="19" grpId="0" animBg="1"/>
      <p:bldP spid="23" grpId="0" animBg="1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컴파일러 설치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323590" y="3035321"/>
            <a:ext cx="455522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install gcc-aarch64-linux-gnu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위의 명령을 실행해주고 중간에 </a:t>
            </a:r>
            <a:r>
              <a:rPr lang="en-US" altLang="ko-KR" dirty="0"/>
              <a:t>Y/N</a:t>
            </a:r>
            <a:r>
              <a:rPr lang="ko-KR" altLang="en-US" dirty="0"/>
              <a:t>을   묻는 메시지가 뜨면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234B90-D1A4-4BA2-8EB8-71FCB8B4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190750"/>
            <a:ext cx="5324475" cy="323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6B3568-0BA2-40D3-B997-741B5282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2858700"/>
            <a:ext cx="6390210" cy="29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컴파일러 설치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323590" y="3035321"/>
            <a:ext cx="455522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install g++-aarch64-linux-gnu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위의 명령을 실행해주고 중간에 </a:t>
            </a:r>
            <a:r>
              <a:rPr lang="en-US" altLang="ko-KR" dirty="0"/>
              <a:t>Y/N</a:t>
            </a:r>
            <a:r>
              <a:rPr lang="ko-KR" altLang="en-US" dirty="0"/>
              <a:t>을   묻는 메시지가 뜨면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76832-90C5-4FAC-89C8-42FDDE1A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913115"/>
            <a:ext cx="5934075" cy="2333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33CB79-5CFA-4BCD-8CBE-1C8515163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73" b="92410"/>
          <a:stretch/>
        </p:blipFill>
        <p:spPr>
          <a:xfrm>
            <a:off x="771525" y="2469940"/>
            <a:ext cx="5324475" cy="1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2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컴파일러 설치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323590" y="3035321"/>
            <a:ext cx="455522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install</a:t>
            </a:r>
            <a:r>
              <a:rPr lang="ko-KR" altLang="en-US" dirty="0"/>
              <a:t> </a:t>
            </a:r>
            <a:r>
              <a:rPr lang="en-US" altLang="ko-KR" dirty="0"/>
              <a:t>build-essential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위의 명령을 실행해주고 중간에 </a:t>
            </a:r>
            <a:r>
              <a:rPr lang="en-US" altLang="ko-KR" dirty="0"/>
              <a:t>Y/N</a:t>
            </a:r>
            <a:r>
              <a:rPr lang="ko-KR" altLang="en-US" dirty="0"/>
              <a:t>을   묻는 메시지가 뜨면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CF811D-C6E5-4F1E-A6F7-7E75AC780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84" y="3399807"/>
            <a:ext cx="6393635" cy="17089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641A63-1716-4C5F-B5B9-2F7E2BD61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65" b="93941"/>
          <a:stretch/>
        </p:blipFill>
        <p:spPr>
          <a:xfrm>
            <a:off x="704850" y="2939566"/>
            <a:ext cx="5149268" cy="1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7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컴파일러 설치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6476895" y="1648460"/>
            <a:ext cx="5208969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cd /opt/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해당 주소에서 </a:t>
            </a:r>
            <a:r>
              <a:rPr lang="en-US" altLang="ko-KR" sz="1600" dirty="0"/>
              <a:t>zip file </a:t>
            </a:r>
            <a:r>
              <a:rPr lang="ko-KR" altLang="en-US" sz="1600" dirty="0"/>
              <a:t>다운로드</a:t>
            </a:r>
            <a:br>
              <a:rPr lang="en-US" altLang="ko-KR" sz="1600" dirty="0"/>
            </a:br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wget</a:t>
            </a:r>
            <a:r>
              <a:rPr lang="en-US" altLang="ko-KR" sz="1600" dirty="0"/>
              <a:t> https://releases.linaro.org/components/toolchain/binaries/6.3-2017.05/aarch64-linux-gnu/gcc-linaro-6.3.1-2017.05-x86_64_aarch64-linux-gnu.tar.xz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압축 풀기</a:t>
            </a:r>
            <a:br>
              <a:rPr lang="en-US" altLang="ko-KR" sz="1600" dirty="0"/>
            </a:br>
            <a:r>
              <a:rPr lang="en-US" altLang="ko-KR" sz="1600" dirty="0" err="1"/>
              <a:t>sudo</a:t>
            </a:r>
            <a:r>
              <a:rPr lang="en-US" altLang="ko-KR" sz="1600" dirty="0"/>
              <a:t> tar –</a:t>
            </a:r>
            <a:r>
              <a:rPr lang="en-US" altLang="ko-KR" sz="1600" dirty="0" err="1"/>
              <a:t>xf</a:t>
            </a:r>
            <a:r>
              <a:rPr lang="en-US" altLang="ko-KR" sz="1600" dirty="0"/>
              <a:t> gcc-linaro-6.3.1-2017.05-x86_64_aarch64-linux-gnu.tar.xz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ls </a:t>
            </a:r>
            <a:r>
              <a:rPr lang="ko-KR" altLang="en-US" sz="1600" dirty="0"/>
              <a:t>압축 푼 폴더 확인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962DDE-F38F-44B3-B1C7-F3144CB83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68"/>
          <a:stretch/>
        </p:blipFill>
        <p:spPr>
          <a:xfrm>
            <a:off x="655320" y="2209398"/>
            <a:ext cx="5603370" cy="15270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4A16C2-3D78-4229-B9EB-BB3D1CDA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1" y="3842361"/>
            <a:ext cx="5603370" cy="151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4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빌드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4698BA0-039F-4636-A9C2-28C6663E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1" y="2047161"/>
            <a:ext cx="7688019" cy="744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97F55-C9E3-45D0-838E-2E7D9A2368F2}"/>
              </a:ext>
            </a:extLst>
          </p:cNvPr>
          <p:cNvSpPr txBox="1"/>
          <p:nvPr/>
        </p:nvSpPr>
        <p:spPr>
          <a:xfrm>
            <a:off x="1082180" y="3243666"/>
            <a:ext cx="9865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cd rex-examples/AI/Supervised/</a:t>
            </a:r>
            <a:r>
              <a:rPr lang="en-US" altLang="ko-KR" dirty="0" err="1"/>
              <a:t>Object_detection</a:t>
            </a:r>
            <a:r>
              <a:rPr lang="en-US" altLang="ko-KR" dirty="0"/>
              <a:t>/</a:t>
            </a:r>
            <a:r>
              <a:rPr lang="en-US" altLang="ko-KR" dirty="0" err="1"/>
              <a:t>SSD_Inception_exam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mkdir</a:t>
            </a:r>
            <a:r>
              <a:rPr lang="en-US" altLang="ko-KR" dirty="0"/>
              <a:t>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cd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cmake</a:t>
            </a:r>
            <a:r>
              <a:rPr lang="ko-KR" altLang="en-US" dirty="0"/>
              <a:t> </a:t>
            </a:r>
            <a:r>
              <a:rPr lang="en-US" altLang="ko-KR" dirty="0"/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줄의 명령을 순서대로 입력해줍니다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 다음</a:t>
            </a:r>
            <a:r>
              <a:rPr lang="en-US" altLang="ko-KR" dirty="0"/>
              <a:t> ls</a:t>
            </a:r>
            <a:r>
              <a:rPr lang="ko-KR" altLang="en-US" dirty="0"/>
              <a:t>를 명령했을 때 밑과 같이 뜬다면 성공입니다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46AF29-9E87-4B4F-85E5-35EC6F93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483" y="5508369"/>
            <a:ext cx="7316843" cy="4258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 contrast="40000"/>
                    </a14:imgEffect>
                  </a14:imgLayer>
                </a14:imgProps>
              </a:ext>
            </a:extLst>
          </a:blip>
          <a:srcRect t="4348" b="4348"/>
          <a:stretch/>
        </p:blipFill>
        <p:spPr>
          <a:xfrm>
            <a:off x="3115553" y="2046219"/>
            <a:ext cx="7086852" cy="745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-729" t="7327" r="729" b="7327"/>
          <a:stretch/>
        </p:blipFill>
        <p:spPr>
          <a:xfrm>
            <a:off x="4680000" y="5508369"/>
            <a:ext cx="4962525" cy="1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8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빌드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AF64FCB-58EE-4640-BA03-406D98B1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637" y="1853037"/>
            <a:ext cx="70485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7FD24-25F8-4083-9C2E-146D27D396FD}"/>
              </a:ext>
            </a:extLst>
          </p:cNvPr>
          <p:cNvSpPr txBox="1"/>
          <p:nvPr/>
        </p:nvSpPr>
        <p:spPr>
          <a:xfrm>
            <a:off x="1627464" y="3961194"/>
            <a:ext cx="8640661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make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정말로 </a:t>
            </a:r>
            <a:r>
              <a:rPr lang="en-US" altLang="ko-KR" dirty="0"/>
              <a:t>make</a:t>
            </a:r>
            <a:r>
              <a:rPr lang="ko-KR" altLang="en-US" dirty="0"/>
              <a:t>만 치시고 </a:t>
            </a:r>
            <a:r>
              <a:rPr lang="ko-KR" altLang="en-US" dirty="0" err="1"/>
              <a:t>엔터</a:t>
            </a:r>
            <a:r>
              <a:rPr lang="ko-KR" altLang="en-US" dirty="0"/>
              <a:t> 치시면 됩니다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ls </a:t>
            </a:r>
            <a:r>
              <a:rPr lang="ko-KR" altLang="en-US" dirty="0"/>
              <a:t>명령어를 치면 이제 </a:t>
            </a:r>
            <a:r>
              <a:rPr lang="en-US" altLang="ko-KR" dirty="0"/>
              <a:t>REX </a:t>
            </a:r>
            <a:r>
              <a:rPr lang="ko-KR" altLang="en-US" dirty="0"/>
              <a:t>보드에서 실행 가능한 실행파일이 생성 된 걸 확인 할 수 있습니다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BE454E-DA5B-4A02-B2D9-C4D34228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19" y="5932869"/>
            <a:ext cx="6076950" cy="32385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ED71C1FB-3875-4DE8-8492-6F621AA6484E}"/>
              </a:ext>
            </a:extLst>
          </p:cNvPr>
          <p:cNvSpPr/>
          <p:nvPr/>
        </p:nvSpPr>
        <p:spPr>
          <a:xfrm>
            <a:off x="7363128" y="6090792"/>
            <a:ext cx="1493240" cy="22161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7" cy="3874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</a:t>
            </a:r>
            <a:r>
              <a:rPr kumimoji="1" lang="en-US" altLang="ko-Kore-KR" dirty="0" err="1"/>
              <a:t>sudo</a:t>
            </a:r>
            <a:r>
              <a:rPr kumimoji="1" lang="en-US" altLang="ko-Kore-KR" dirty="0"/>
              <a:t> apt -y install minicom</a:t>
            </a:r>
          </a:p>
          <a:p>
            <a:r>
              <a:rPr kumimoji="1" lang="en-US" altLang="ko-Kore-KR" dirty="0"/>
              <a:t>minicom </a:t>
            </a:r>
            <a:r>
              <a:rPr kumimoji="1"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5413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7" cy="3874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sudo</a:t>
            </a:r>
            <a:r>
              <a:rPr kumimoji="1" lang="en-US" altLang="ko-Kore-KR" dirty="0"/>
              <a:t> minicom -s</a:t>
            </a:r>
          </a:p>
          <a:p>
            <a:r>
              <a:rPr kumimoji="1" lang="en-US" altLang="ko-Kore-KR" dirty="0"/>
              <a:t>minicom</a:t>
            </a:r>
            <a:r>
              <a:rPr kumimoji="1" lang="ko-Kore-KR" altLang="en-US" dirty="0"/>
              <a:t>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Setting</a:t>
            </a:r>
            <a:r>
              <a:rPr kumimoji="1" lang="ko-KR" altLang="en-US" dirty="0"/>
              <a:t> 모드로 열기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884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6" cy="3874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방향키 상</a:t>
            </a:r>
            <a:r>
              <a:rPr kumimoji="1" lang="en-US" altLang="ko-KR" dirty="0"/>
              <a:t>/</a:t>
            </a:r>
            <a:r>
              <a:rPr kumimoji="1" lang="ko-KR" altLang="en-US" dirty="0"/>
              <a:t>하 입력으로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Serial port setup] </a:t>
            </a:r>
            <a:r>
              <a:rPr kumimoji="1" lang="ko-KR" altLang="en-US" dirty="0"/>
              <a:t>메뉴 선택 후 </a:t>
            </a:r>
            <a:r>
              <a:rPr kumimoji="1" lang="en-US" altLang="ko-Kore-KR" dirty="0"/>
              <a:t>ENTER </a:t>
            </a:r>
            <a:r>
              <a:rPr kumimoji="1" lang="ko-KR" altLang="en-US" dirty="0"/>
              <a:t>키 입력</a:t>
            </a:r>
          </a:p>
        </p:txBody>
      </p:sp>
    </p:spTree>
    <p:extLst>
      <p:ext uri="{BB962C8B-B14F-4D97-AF65-F5344CB8AC3E}">
        <p14:creationId xmlns:p14="http://schemas.microsoft.com/office/powerpoint/2010/main" val="1254648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6" cy="3874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A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Serial Device] 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, </a:t>
            </a:r>
            <a:r>
              <a:rPr kumimoji="1" lang="ko-KR" altLang="en-US" dirty="0"/>
              <a:t>텍스트를 </a:t>
            </a:r>
            <a:r>
              <a:rPr kumimoji="1" lang="en-US" altLang="ko-KR" dirty="0"/>
              <a:t>/</a:t>
            </a:r>
            <a:r>
              <a:rPr kumimoji="1" lang="en" altLang="ko-KR" dirty="0"/>
              <a:t>dev/ttyUSB0</a:t>
            </a:r>
            <a:r>
              <a:rPr kumimoji="1" lang="ko-KR" altLang="en-US" dirty="0"/>
              <a:t>로 수정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② </a:t>
            </a:r>
            <a:r>
              <a:rPr kumimoji="1" lang="en" altLang="ko-KR" dirty="0"/>
              <a:t>F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Hardware Flow Control]</a:t>
            </a:r>
            <a:r>
              <a:rPr kumimoji="1" lang="ko-KR" altLang="en-US" dirty="0"/>
              <a:t>을 </a:t>
            </a:r>
            <a:r>
              <a:rPr kumimoji="1" lang="en" altLang="ko-KR" dirty="0"/>
              <a:t>No</a:t>
            </a:r>
            <a:r>
              <a:rPr kumimoji="1" lang="ko-KR" altLang="en-US" dirty="0"/>
              <a:t>로 설정</a:t>
            </a:r>
          </a:p>
          <a:p>
            <a:r>
              <a:rPr kumimoji="1" lang="ko-KR" altLang="en-US" dirty="0"/>
              <a:t>③ </a:t>
            </a:r>
            <a:r>
              <a:rPr kumimoji="1" lang="en" altLang="ko-KR" dirty="0"/>
              <a:t>E </a:t>
            </a:r>
            <a:r>
              <a:rPr kumimoji="1" lang="ko-KR" altLang="en-US" dirty="0"/>
              <a:t>키를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Bps/Par/Bits] </a:t>
            </a:r>
            <a:r>
              <a:rPr kumimoji="1" lang="ko-KR" altLang="en-US" dirty="0"/>
              <a:t>메뉴 </a:t>
            </a:r>
            <a:r>
              <a:rPr kumimoji="1" lang="en" altLang="ko-KR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22635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부품 구성 및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PC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연결 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구성 소개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AEAC7F5-83D2-4ADB-B239-D559F804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27" y="2146407"/>
            <a:ext cx="7026214" cy="37644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9091173-417C-4890-A1D2-7EE3CA9B386C}"/>
              </a:ext>
            </a:extLst>
          </p:cNvPr>
          <p:cNvSpPr/>
          <p:nvPr/>
        </p:nvSpPr>
        <p:spPr>
          <a:xfrm>
            <a:off x="1631881" y="5243752"/>
            <a:ext cx="1748882" cy="340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AC/DC </a:t>
            </a:r>
            <a:r>
              <a:rPr lang="ko-KR" altLang="en-US" sz="1400" dirty="0"/>
              <a:t>전원 케이블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DCC537-A8CA-4FCA-A515-DA0559393535}"/>
              </a:ext>
            </a:extLst>
          </p:cNvPr>
          <p:cNvSpPr/>
          <p:nvPr/>
        </p:nvSpPr>
        <p:spPr>
          <a:xfrm>
            <a:off x="4059290" y="5243752"/>
            <a:ext cx="1519389" cy="340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USB</a:t>
            </a:r>
            <a:r>
              <a:rPr lang="ko-KR" altLang="en-US" sz="1400" dirty="0"/>
              <a:t> 케이블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2DEAF1-75B2-4A7A-8AC2-E23035A8CF70}"/>
              </a:ext>
            </a:extLst>
          </p:cNvPr>
          <p:cNvSpPr/>
          <p:nvPr/>
        </p:nvSpPr>
        <p:spPr>
          <a:xfrm>
            <a:off x="6069770" y="5243752"/>
            <a:ext cx="1347079" cy="340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보드 본체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5B64B-91D4-427D-8A71-8AC31394D691}"/>
              </a:ext>
            </a:extLst>
          </p:cNvPr>
          <p:cNvSpPr txBox="1"/>
          <p:nvPr/>
        </p:nvSpPr>
        <p:spPr>
          <a:xfrm>
            <a:off x="8019875" y="2146407"/>
            <a:ext cx="3707934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AC/DC </a:t>
            </a:r>
            <a:r>
              <a:rPr lang="ko-KR" altLang="en-US" dirty="0"/>
              <a:t>전원 케이블 </a:t>
            </a:r>
            <a:r>
              <a:rPr lang="en-US" altLang="ko-KR" dirty="0"/>
              <a:t>1ea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USB</a:t>
            </a:r>
            <a:r>
              <a:rPr lang="ko-KR" altLang="en-US" dirty="0"/>
              <a:t> 케이블 </a:t>
            </a:r>
            <a:r>
              <a:rPr lang="en-US" altLang="ko-KR" dirty="0"/>
              <a:t>1ea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보드 본체 </a:t>
            </a:r>
            <a:r>
              <a:rPr lang="en-US" altLang="ko-KR" dirty="0"/>
              <a:t>1ea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5" cy="3874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A</a:t>
            </a:r>
            <a:r>
              <a:rPr kumimoji="1" lang="ko-KR" altLang="en-US" dirty="0"/>
              <a:t>와 </a:t>
            </a:r>
            <a:r>
              <a:rPr kumimoji="1" lang="en" altLang="ko-KR" dirty="0"/>
              <a:t>B </a:t>
            </a:r>
            <a:r>
              <a:rPr kumimoji="1" lang="ko-KR" altLang="en-US" dirty="0"/>
              <a:t>키를 이용해 </a:t>
            </a:r>
            <a:r>
              <a:rPr kumimoji="1" lang="en" altLang="ko-KR" dirty="0"/>
              <a:t>Baud Rate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1500000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</a:t>
            </a:r>
            <a:r>
              <a:rPr kumimoji="1" lang="en-US" altLang="ko-KR" dirty="0"/>
              <a:t>. (</a:t>
            </a:r>
            <a:r>
              <a:rPr kumimoji="1" lang="en" altLang="ko-KR" dirty="0"/>
              <a:t>Current: 1500000 8N1)</a:t>
            </a:r>
          </a:p>
          <a:p>
            <a:r>
              <a:rPr kumimoji="1" lang="en-US" altLang="ko-KR" dirty="0"/>
              <a:t>②</a:t>
            </a:r>
            <a:r>
              <a:rPr kumimoji="1" lang="ko-KR" altLang="en-US" dirty="0"/>
              <a:t> </a:t>
            </a:r>
            <a:r>
              <a:rPr kumimoji="1" lang="en-US" altLang="ko-KR" dirty="0"/>
              <a:t>ENTER </a:t>
            </a:r>
            <a:r>
              <a:rPr kumimoji="1" lang="ko-KR" altLang="en-US" dirty="0"/>
              <a:t>키를 두 번 입력</a:t>
            </a:r>
            <a:endParaRPr kumimoji="1" lang="en" altLang="ko-KR" dirty="0"/>
          </a:p>
        </p:txBody>
      </p:sp>
    </p:spTree>
    <p:extLst>
      <p:ext uri="{BB962C8B-B14F-4D97-AF65-F5344CB8AC3E}">
        <p14:creationId xmlns:p14="http://schemas.microsoft.com/office/powerpoint/2010/main" val="62344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0" y="2146407"/>
            <a:ext cx="5160935" cy="3874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방향키 상하 입력으로 </a:t>
            </a:r>
            <a:r>
              <a:rPr kumimoji="1" lang="en-US" altLang="ko-KR" dirty="0"/>
              <a:t>[</a:t>
            </a:r>
            <a:r>
              <a:rPr kumimoji="1" lang="en" altLang="ko-KR" dirty="0"/>
              <a:t>Save setup as </a:t>
            </a:r>
            <a:r>
              <a:rPr kumimoji="1" lang="en" altLang="ko-KR" dirty="0" err="1"/>
              <a:t>dfl</a:t>
            </a:r>
            <a:r>
              <a:rPr kumimoji="1" lang="en" altLang="ko-KR" dirty="0"/>
              <a:t>] 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, </a:t>
            </a:r>
            <a:r>
              <a:rPr kumimoji="1" lang="en" altLang="ko-KR" dirty="0"/>
              <a:t>ENTER</a:t>
            </a:r>
            <a:r>
              <a:rPr kumimoji="1" lang="ko-KR" altLang="en-US" dirty="0"/>
              <a:t>키 입력</a:t>
            </a:r>
            <a:r>
              <a:rPr kumimoji="1" lang="en-US" altLang="ko-KR" dirty="0"/>
              <a:t>. </a:t>
            </a:r>
            <a:r>
              <a:rPr kumimoji="1" lang="ko-KR" altLang="en-US" dirty="0"/>
              <a:t>설정이 저장됨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912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3" cy="3874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방향키 상하 입력으로 </a:t>
            </a:r>
            <a:r>
              <a:rPr kumimoji="1" lang="en-US" altLang="ko-KR" dirty="0"/>
              <a:t>[</a:t>
            </a:r>
            <a:r>
              <a:rPr kumimoji="1" lang="en" altLang="ko-KR" dirty="0"/>
              <a:t>Exit] </a:t>
            </a:r>
            <a:r>
              <a:rPr kumimoji="1" lang="ko-KR" altLang="en-US" dirty="0"/>
              <a:t>메뉴 선택</a:t>
            </a:r>
            <a:r>
              <a:rPr kumimoji="1" lang="en-US" altLang="ko-KR" dirty="0"/>
              <a:t>, </a:t>
            </a:r>
            <a:r>
              <a:rPr kumimoji="1" lang="en" altLang="ko-KR" dirty="0"/>
              <a:t>ENTER </a:t>
            </a:r>
            <a:r>
              <a:rPr kumimoji="1" lang="ko-KR" altLang="en-US" dirty="0"/>
              <a:t>키 입력해 설정 모드 </a:t>
            </a:r>
            <a:r>
              <a:rPr kumimoji="1" lang="en" altLang="ko-KR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4197782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Minicom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설치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3" cy="3874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ENTER</a:t>
            </a:r>
            <a:r>
              <a:rPr kumimoji="1" lang="ko-KR" altLang="en-US" dirty="0"/>
              <a:t>키 입력 시 </a:t>
            </a:r>
            <a:r>
              <a:rPr kumimoji="1" lang="en-US" altLang="ko-KR" dirty="0"/>
              <a:t>[</a:t>
            </a:r>
            <a:r>
              <a:rPr kumimoji="1" lang="en" altLang="ko-KR" dirty="0"/>
              <a:t>root@rk1808:/]# </a:t>
            </a:r>
            <a:r>
              <a:rPr kumimoji="1" lang="ko-KR" altLang="en-US" dirty="0"/>
              <a:t>텍스트 출력 확인</a:t>
            </a:r>
            <a:endParaRPr kumimoji="1" lang="en-US" altLang="ko-KR"/>
          </a:p>
          <a:p>
            <a:endParaRPr kumimoji="1" lang="en-US" altLang="ko-KR" dirty="0"/>
          </a:p>
          <a:p>
            <a:r>
              <a:rPr kumimoji="1" lang="en" altLang="ko-KR" dirty="0"/>
              <a:t>Minicom</a:t>
            </a:r>
            <a:r>
              <a:rPr kumimoji="1" lang="ko-KR" altLang="en-US" dirty="0"/>
              <a:t>을 종료할 때는 </a:t>
            </a:r>
            <a:r>
              <a:rPr kumimoji="1" lang="en" altLang="ko-KR" dirty="0"/>
              <a:t>Ctrl + A, 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순서대로 입력</a:t>
            </a:r>
            <a:r>
              <a:rPr kumimoji="1" lang="en-US" altLang="ko-KR" dirty="0"/>
              <a:t>.</a:t>
            </a:r>
          </a:p>
          <a:p>
            <a:r>
              <a:rPr kumimoji="1" lang="en" altLang="ko-KR" dirty="0"/>
              <a:t>Minicom</a:t>
            </a:r>
            <a:r>
              <a:rPr kumimoji="1" lang="ko-KR" altLang="en-US" dirty="0"/>
              <a:t>을 다시 실행할 때는 </a:t>
            </a:r>
            <a:r>
              <a:rPr kumimoji="1" lang="en" altLang="ko-KR" dirty="0" err="1"/>
              <a:t>sudo</a:t>
            </a:r>
            <a:r>
              <a:rPr kumimoji="1" lang="en" altLang="ko-KR" dirty="0"/>
              <a:t> minicom </a:t>
            </a:r>
            <a:r>
              <a:rPr kumimoji="1" lang="ko-KR" altLang="en-US" dirty="0"/>
              <a:t>입력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984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2" cy="3874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Ctrl + A, 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순서대로 눌러 </a:t>
            </a:r>
            <a:r>
              <a:rPr kumimoji="1" lang="en-US" altLang="ko-KR" dirty="0"/>
              <a:t>[</a:t>
            </a:r>
            <a:r>
              <a:rPr kumimoji="1" lang="en" altLang="ko-KR" dirty="0"/>
              <a:t>Upload] </a:t>
            </a:r>
            <a:r>
              <a:rPr kumimoji="1" lang="ko-KR" altLang="en-US" dirty="0"/>
              <a:t>메뉴 표시</a:t>
            </a:r>
            <a:r>
              <a:rPr kumimoji="1" lang="en-US" altLang="ko-KR" dirty="0"/>
              <a:t>, [</a:t>
            </a:r>
            <a:r>
              <a:rPr kumimoji="1" lang="en" altLang="ko-KR" dirty="0" err="1"/>
              <a:t>zmodem</a:t>
            </a:r>
            <a:r>
              <a:rPr kumimoji="1" lang="en" altLang="ko-KR" dirty="0"/>
              <a:t>] </a:t>
            </a:r>
            <a:r>
              <a:rPr kumimoji="1" lang="ko-KR" altLang="en-US" dirty="0"/>
              <a:t>메뉴 선택 후 </a:t>
            </a:r>
            <a:r>
              <a:rPr kumimoji="1" lang="en" altLang="ko-KR" dirty="0"/>
              <a:t>ENTER </a:t>
            </a:r>
            <a:r>
              <a:rPr kumimoji="1" lang="ko-KR" altLang="en-US" dirty="0"/>
              <a:t>키 입력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646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2" cy="3874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원하는 디렉토리로 이동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방향키 상하 입력으로 디렉토리 선택</a:t>
            </a:r>
            <a:endParaRPr kumimoji="1" lang="en-US" altLang="ko-KR" dirty="0"/>
          </a:p>
          <a:p>
            <a:r>
              <a:rPr kumimoji="1" lang="en" altLang="ko-KR" dirty="0"/>
              <a:t>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 연속 입력해 선택한 디렉토리로 이동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3791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1" cy="3874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전송할 파일 선택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방향키 상하 입력으로 커서 위치 변경</a:t>
            </a:r>
            <a:endParaRPr kumimoji="1" lang="en-US" altLang="ko-KR" dirty="0"/>
          </a:p>
          <a:p>
            <a:r>
              <a:rPr kumimoji="1" lang="en-US" altLang="ko-KR" dirty="0"/>
              <a:t>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 파일 선택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여러 파일 선택 가능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0745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4.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파일 이동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파일 이동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A99D90-1351-1D40-9105-82E50FA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851" y="2146407"/>
            <a:ext cx="5160931" cy="3874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① 전송할 파일 선택 완료 후 </a:t>
            </a:r>
            <a:r>
              <a:rPr kumimoji="1" lang="en-US" altLang="ko-KR" dirty="0"/>
              <a:t>ENTER </a:t>
            </a:r>
            <a:r>
              <a:rPr kumimoji="1" lang="ko-KR" altLang="en-US" dirty="0"/>
              <a:t>키 입력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선택한 파일들이 모두 전송됨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Press any key to continue </a:t>
            </a:r>
            <a:r>
              <a:rPr kumimoji="1" lang="ko-KR" altLang="en-US" dirty="0"/>
              <a:t>메시지가 나올 때까지 대기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메시지가 나오면 아무 키나 눌러서 전송 종료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268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IP CAMERA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IP </a:t>
            </a:r>
            <a:r>
              <a:rPr kumimoji="1" lang="ko-KR" altLang="en-US" dirty="0"/>
              <a:t>카메라를 라우터를 통해 유선으로 연결</a:t>
            </a:r>
            <a:r>
              <a:rPr kumimoji="1" lang="en-US" altLang="ko-KR" dirty="0"/>
              <a:t> </a:t>
            </a:r>
            <a:r>
              <a:rPr kumimoji="1" lang="ko-KR" altLang="en-US" dirty="0"/>
              <a:t>혹은 무선으로 연결 후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고정 실시</a:t>
            </a:r>
            <a:endParaRPr kumimoji="1" lang="en-US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① </a:t>
            </a:r>
            <a:r>
              <a:rPr kumimoji="1" lang="en-US" altLang="ko-KR" dirty="0"/>
              <a:t>IP camera finder </a:t>
            </a:r>
            <a:r>
              <a:rPr kumimoji="1" lang="ko-KR" altLang="en-US" dirty="0"/>
              <a:t>다운로드</a:t>
            </a:r>
            <a:endParaRPr kumimoji="1" lang="en" altLang="ko-KR" dirty="0"/>
          </a:p>
          <a:p>
            <a:r>
              <a:rPr kumimoji="1" lang="en-US" altLang="ko-KR" dirty="0"/>
              <a:t>http://www.vstarcam.co.kr/atboard_view.php?model=&amp;grp1=support&amp;grp2=download&amp;uid=10046&amp;keyfield=&amp;keyword=&amp;page=1</a:t>
            </a:r>
            <a:endParaRPr kumimoji="1" lang="ko-KR" altLang="en-US" dirty="0"/>
          </a:p>
          <a:p>
            <a:r>
              <a:rPr kumimoji="1" lang="ko-KR" altLang="en-US" dirty="0"/>
              <a:t>②</a:t>
            </a:r>
            <a:r>
              <a:rPr kumimoji="1" lang="en" altLang="ko-KR" dirty="0"/>
              <a:t> </a:t>
            </a:r>
            <a:r>
              <a:rPr lang="en-US" altLang="ko-KR" dirty="0"/>
              <a:t>app-find-vstarcam.exe </a:t>
            </a:r>
            <a:r>
              <a:rPr lang="ko-KR" altLang="en-US" dirty="0"/>
              <a:t>실행 </a:t>
            </a:r>
            <a:endParaRPr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카메라를 라우터에 연결 후 찾은 </a:t>
            </a:r>
            <a:r>
              <a:rPr lang="en-US" altLang="ko-KR" dirty="0"/>
              <a:t>IP </a:t>
            </a:r>
            <a:r>
              <a:rPr lang="ko-KR" altLang="en-US" dirty="0"/>
              <a:t>더블클릭</a:t>
            </a:r>
            <a:endParaRPr lang="en-US" altLang="ko-KR" dirty="0"/>
          </a:p>
          <a:p>
            <a:endParaRPr kumimoji="1" lang="en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171639-A45C-4D7B-A839-D02464BD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95" y="2293322"/>
            <a:ext cx="5042511" cy="347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4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IP CAMERA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</a:t>
            </a:r>
            <a:r>
              <a:rPr kumimoji="1" lang="en-US" altLang="ko-KR" dirty="0"/>
              <a:t>Default ID : admin, password : 888888 </a:t>
            </a:r>
            <a:r>
              <a:rPr kumimoji="1" lang="ko-KR" altLang="en-US" dirty="0"/>
              <a:t>를 사용</a:t>
            </a:r>
          </a:p>
          <a:p>
            <a:r>
              <a:rPr kumimoji="1" lang="ko-KR" altLang="en-US" dirty="0"/>
              <a:t>②</a:t>
            </a:r>
            <a:r>
              <a:rPr kumimoji="1" lang="en" altLang="ko-KR" dirty="0"/>
              <a:t> </a:t>
            </a:r>
            <a:r>
              <a:rPr kumimoji="1" lang="ko-KR" altLang="en-US" dirty="0"/>
              <a:t>해당하는 모드 동의 선택</a:t>
            </a:r>
            <a:endParaRPr lang="en-US" altLang="ko-KR" dirty="0"/>
          </a:p>
          <a:p>
            <a:r>
              <a:rPr kumimoji="1" lang="ko-KR" altLang="en-US" dirty="0"/>
              <a:t>③ 오른쪽 하단의 카메라 구성 버튼 클릭</a:t>
            </a:r>
            <a:endParaRPr kumimoji="1" lang="en-US" altLang="ko-KR" dirty="0"/>
          </a:p>
          <a:p>
            <a:r>
              <a:rPr kumimoji="1" lang="ko-KR" altLang="ko-KR" dirty="0"/>
              <a:t>④</a:t>
            </a:r>
            <a:r>
              <a:rPr kumimoji="1" lang="ko-KR" altLang="en-US" dirty="0"/>
              <a:t> 네트워크 설정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네트워크 기본 설정에서 </a:t>
            </a:r>
            <a:r>
              <a:rPr kumimoji="1" lang="en-US" altLang="ko-KR" dirty="0"/>
              <a:t>“DHCP </a:t>
            </a:r>
            <a:r>
              <a:rPr kumimoji="1" lang="ko-KR" altLang="en-US" dirty="0"/>
              <a:t>서버로부터 </a:t>
            </a:r>
            <a:r>
              <a:rPr kumimoji="1" lang="en-US" altLang="ko-KR" dirty="0"/>
              <a:t>IP</a:t>
            </a:r>
            <a:r>
              <a:rPr kumimoji="1" lang="ko-KR" altLang="en-US" dirty="0"/>
              <a:t>를 불러옵니다</a:t>
            </a:r>
            <a:r>
              <a:rPr kumimoji="1" lang="en-US" altLang="ko-KR" dirty="0"/>
              <a:t>.” </a:t>
            </a:r>
            <a:r>
              <a:rPr kumimoji="1" lang="ko-KR" altLang="en-US" dirty="0"/>
              <a:t>항목 선택 해제 후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하기</a:t>
            </a:r>
            <a:r>
              <a:rPr kumimoji="1" lang="en-US" altLang="ko-KR" dirty="0"/>
              <a:t>.</a:t>
            </a:r>
          </a:p>
          <a:p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8BF961-8870-4BC5-8184-733BBFBE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8" y="2110748"/>
            <a:ext cx="5210928" cy="38538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25F595-F097-417C-BD28-84CCE0459E3E}"/>
              </a:ext>
            </a:extLst>
          </p:cNvPr>
          <p:cNvSpPr/>
          <p:nvPr/>
        </p:nvSpPr>
        <p:spPr>
          <a:xfrm>
            <a:off x="2800771" y="3001328"/>
            <a:ext cx="385341" cy="68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1F4682-4BEF-4672-95A9-658664D0CCAD}"/>
              </a:ext>
            </a:extLst>
          </p:cNvPr>
          <p:cNvSpPr/>
          <p:nvPr/>
        </p:nvSpPr>
        <p:spPr>
          <a:xfrm>
            <a:off x="2785111" y="3106736"/>
            <a:ext cx="404595" cy="68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326452-4447-4607-ADE6-551685AB2BB1}"/>
              </a:ext>
            </a:extLst>
          </p:cNvPr>
          <p:cNvSpPr/>
          <p:nvPr/>
        </p:nvSpPr>
        <p:spPr>
          <a:xfrm>
            <a:off x="2781516" y="3225480"/>
            <a:ext cx="34331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CA074C-7783-43EA-BD8B-D0ECD53E0C2E}"/>
              </a:ext>
            </a:extLst>
          </p:cNvPr>
          <p:cNvSpPr/>
          <p:nvPr/>
        </p:nvSpPr>
        <p:spPr>
          <a:xfrm>
            <a:off x="2800772" y="3330888"/>
            <a:ext cx="343310" cy="64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15531A-6A11-4B97-9A49-D528E5E66EF9}"/>
              </a:ext>
            </a:extLst>
          </p:cNvPr>
          <p:cNvSpPr/>
          <p:nvPr/>
        </p:nvSpPr>
        <p:spPr>
          <a:xfrm>
            <a:off x="2953170" y="3665220"/>
            <a:ext cx="352005" cy="68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576E15-E238-4B7C-B502-A6F5D29F414A}"/>
              </a:ext>
            </a:extLst>
          </p:cNvPr>
          <p:cNvSpPr/>
          <p:nvPr/>
        </p:nvSpPr>
        <p:spPr>
          <a:xfrm>
            <a:off x="2953170" y="3764596"/>
            <a:ext cx="366293" cy="64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4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1.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부품 구성 및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PC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연결 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PC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연결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E536C24-E6DF-4618-939F-D5DBC3E7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51" y="2206097"/>
            <a:ext cx="5145248" cy="38589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2811A8-3D0E-42C6-A712-E40C2E290745}"/>
              </a:ext>
            </a:extLst>
          </p:cNvPr>
          <p:cNvSpPr txBox="1"/>
          <p:nvPr/>
        </p:nvSpPr>
        <p:spPr>
          <a:xfrm>
            <a:off x="6644081" y="2751142"/>
            <a:ext cx="5002636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USB </a:t>
            </a:r>
            <a:r>
              <a:rPr lang="ko-KR" altLang="en-US" dirty="0"/>
              <a:t>케이블을 보드에 </a:t>
            </a:r>
            <a:r>
              <a:rPr lang="en-US" altLang="ko-KR" dirty="0"/>
              <a:t>DEBUG </a:t>
            </a:r>
            <a:r>
              <a:rPr lang="ko-KR" altLang="en-US" dirty="0"/>
              <a:t>라고 </a:t>
            </a:r>
            <a:r>
              <a:rPr lang="ko-KR" altLang="en-US" dirty="0" err="1"/>
              <a:t>쓰여있는</a:t>
            </a:r>
            <a:r>
              <a:rPr lang="ko-KR" altLang="en-US" dirty="0"/>
              <a:t> 부분에 연결하고</a:t>
            </a:r>
            <a:r>
              <a:rPr lang="en-US" altLang="ko-KR" dirty="0"/>
              <a:t>,</a:t>
            </a:r>
            <a:r>
              <a:rPr lang="ko-KR" altLang="en-US" dirty="0"/>
              <a:t>  반대편 </a:t>
            </a:r>
            <a:r>
              <a:rPr lang="en-US" altLang="ko-KR" dirty="0"/>
              <a:t>USB </a:t>
            </a:r>
            <a:r>
              <a:rPr lang="ko-KR" altLang="en-US" dirty="0"/>
              <a:t>케이블을                                </a:t>
            </a:r>
            <a:r>
              <a:rPr lang="en-US" altLang="ko-KR" dirty="0"/>
              <a:t>PC</a:t>
            </a:r>
            <a:r>
              <a:rPr lang="ko-KR" altLang="en-US" dirty="0"/>
              <a:t>에 연결해주시면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2034107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코드 다운로드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</a:t>
            </a:r>
            <a:r>
              <a:rPr kumimoji="1" lang="en-US" altLang="ko-KR" dirty="0"/>
              <a:t>git clone http://server.info-works.co.kr/gitlab/veritas/rk1808_rtsp.git</a:t>
            </a:r>
            <a:endParaRPr kumimoji="1" lang="en" altLang="ko-KR" dirty="0"/>
          </a:p>
          <a:p>
            <a:r>
              <a:rPr kumimoji="1" lang="ko-KR" altLang="en-US" dirty="0"/>
              <a:t>코드 다운로드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②</a:t>
            </a:r>
            <a:r>
              <a:rPr kumimoji="1" lang="en" altLang="ko-KR" dirty="0"/>
              <a:t> ls</a:t>
            </a:r>
          </a:p>
          <a:p>
            <a:r>
              <a:rPr kumimoji="1" lang="ko-KR" altLang="en-US" dirty="0"/>
              <a:t>디렉토리 내용 확인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사진과 일치해야 한다</a:t>
            </a:r>
            <a:r>
              <a:rPr kumimoji="1"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6BCC3F-6C7A-4E5E-BFDD-D675C369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3" y="2231358"/>
            <a:ext cx="5044477" cy="20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98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IP CAMERA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 cd </a:t>
            </a:r>
            <a:r>
              <a:rPr kumimoji="1" lang="en-US" altLang="ko-KR" dirty="0"/>
              <a:t>rt1808_rtsp/ </a:t>
            </a:r>
            <a:r>
              <a:rPr kumimoji="1" lang="ko-KR" altLang="en-US" dirty="0"/>
              <a:t>디렉토리 이동</a:t>
            </a:r>
            <a:endParaRPr kumimoji="1" lang="en-US" altLang="ko-KR" dirty="0"/>
          </a:p>
          <a:p>
            <a:endParaRPr kumimoji="1" lang="ko-KR" altLang="en-US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source rk_build.sh </a:t>
            </a:r>
            <a:r>
              <a:rPr kumimoji="1" lang="ko-KR" altLang="en-US" dirty="0"/>
              <a:t>빌드 진행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/>
              <a:t>build </a:t>
            </a:r>
            <a:r>
              <a:rPr kumimoji="1" lang="ko-KR" altLang="en-US" dirty="0"/>
              <a:t>폴더 안에 </a:t>
            </a:r>
            <a:r>
              <a:rPr kumimoji="1" lang="en-US" altLang="ko-KR" dirty="0" err="1"/>
              <a:t>IP_CAMERA_CONTROL.out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실행파일 확인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351506-6186-44B1-9C07-B746A005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56039"/>
            <a:ext cx="4911724" cy="285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47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IP CAMERA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91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①</a:t>
            </a:r>
            <a:r>
              <a:rPr kumimoji="1" lang="ko-KR" altLang="en-US" dirty="0"/>
              <a:t> 컴파일 출력물인 </a:t>
            </a:r>
            <a:r>
              <a:rPr kumimoji="1" lang="en-US" altLang="ko-KR" dirty="0" err="1"/>
              <a:t>IP_CAMERA_CONTROL.out</a:t>
            </a:r>
            <a:r>
              <a:rPr kumimoji="1" lang="en-US" altLang="ko-KR" dirty="0"/>
              <a:t> 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en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rk1808_rtsp </a:t>
            </a:r>
            <a:r>
              <a:rPr kumimoji="1" lang="ko-KR" altLang="en-US" dirty="0"/>
              <a:t>폴더 안에 있는 </a:t>
            </a:r>
            <a:r>
              <a:rPr kumimoji="1" lang="en-US" altLang="ko-KR" dirty="0" err="1"/>
              <a:t>ptz_request</a:t>
            </a:r>
            <a:r>
              <a:rPr kumimoji="1" lang="en-US" altLang="ko-KR" dirty="0"/>
              <a:t> </a:t>
            </a:r>
            <a:r>
              <a:rPr kumimoji="1" lang="ko-KR" altLang="en-US" dirty="0"/>
              <a:t>폴더를 </a:t>
            </a:r>
            <a:r>
              <a:rPr kumimoji="1" lang="en-US" altLang="ko-KR" dirty="0"/>
              <a:t>[4.</a:t>
            </a:r>
            <a:r>
              <a:rPr kumimoji="1" lang="ko-KR" altLang="en-US" dirty="0"/>
              <a:t> 파일 이동</a:t>
            </a:r>
            <a:r>
              <a:rPr kumimoji="1" lang="en-US" altLang="ko-KR" dirty="0"/>
              <a:t>]</a:t>
            </a:r>
            <a:r>
              <a:rPr kumimoji="1" lang="ko-KR" altLang="en-US" dirty="0"/>
              <a:t> 챕터를 참고해 보드로 전송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905DC0-42B3-45D8-98E7-5E6C677F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1" y="2146407"/>
            <a:ext cx="4911724" cy="9823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91E35F-245B-4A07-BDAA-30AA1966B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57"/>
          <a:stretch/>
        </p:blipFill>
        <p:spPr>
          <a:xfrm>
            <a:off x="704851" y="3415244"/>
            <a:ext cx="4911724" cy="9823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17A45-B1EF-4FE2-8224-3855B54B04C2}"/>
              </a:ext>
            </a:extLst>
          </p:cNvPr>
          <p:cNvSpPr/>
          <p:nvPr/>
        </p:nvSpPr>
        <p:spPr>
          <a:xfrm>
            <a:off x="2508308" y="3775046"/>
            <a:ext cx="612397" cy="125687"/>
          </a:xfrm>
          <a:prstGeom prst="rect">
            <a:avLst/>
          </a:prstGeom>
          <a:noFill/>
          <a:ln>
            <a:solidFill>
              <a:srgbClr val="FFB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9354D1-EEC3-49BF-ADA4-95BBDB88248E}"/>
              </a:ext>
            </a:extLst>
          </p:cNvPr>
          <p:cNvSpPr/>
          <p:nvPr/>
        </p:nvSpPr>
        <p:spPr>
          <a:xfrm>
            <a:off x="1464345" y="2388914"/>
            <a:ext cx="1043963" cy="117296"/>
          </a:xfrm>
          <a:prstGeom prst="rect">
            <a:avLst/>
          </a:prstGeom>
          <a:noFill/>
          <a:ln>
            <a:solidFill>
              <a:srgbClr val="FFB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이더넷</a:t>
              </a:r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설정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095999" y="2146407"/>
            <a:ext cx="53549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Minicom </a:t>
            </a:r>
            <a:r>
              <a:rPr kumimoji="1" lang="ko-KR" altLang="en-US" dirty="0"/>
              <a:t>접속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① </a:t>
            </a:r>
            <a:r>
              <a:rPr kumimoji="1" lang="ko-KR" altLang="en-US" dirty="0"/>
              <a:t>이더넷을 통해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카메라를 보드에 연결</a:t>
            </a:r>
            <a:endParaRPr kumimoji="1" lang="en-US" altLang="ko-KR" dirty="0"/>
          </a:p>
          <a:p>
            <a:r>
              <a:rPr kumimoji="1" lang="ko-KR" altLang="en-US" dirty="0"/>
              <a:t>② </a:t>
            </a:r>
            <a:r>
              <a:rPr kumimoji="1" lang="en-US" altLang="ko-KR" dirty="0"/>
              <a:t>ifconfig</a:t>
            </a:r>
            <a:r>
              <a:rPr kumimoji="1" lang="ko-KR" altLang="en-US" dirty="0"/>
              <a:t>를 통해 </a:t>
            </a:r>
            <a:r>
              <a:rPr kumimoji="1" lang="en-US" altLang="ko-KR" dirty="0"/>
              <a:t>eth0</a:t>
            </a:r>
            <a:r>
              <a:rPr kumimoji="1" lang="ko-KR" altLang="en-US" dirty="0"/>
              <a:t> 연결 확인</a:t>
            </a:r>
            <a:endParaRPr kumimoji="1" lang="en-US" altLang="ko-KR" dirty="0"/>
          </a:p>
          <a:p>
            <a:r>
              <a:rPr kumimoji="1" lang="ko-KR" altLang="en-US" dirty="0"/>
              <a:t>③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이더넷의 주소와 </a:t>
            </a:r>
            <a:r>
              <a:rPr kumimoji="1" lang="en-US" altLang="ko-KR" dirty="0"/>
              <a:t>net mask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카메라의 고정 </a:t>
            </a:r>
            <a:r>
              <a:rPr kumimoji="1" lang="en-US" altLang="ko-KR" dirty="0"/>
              <a:t>IP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net mask</a:t>
            </a:r>
            <a:r>
              <a:rPr kumimoji="1" lang="ko-KR" altLang="en-US" dirty="0"/>
              <a:t>로 설정</a:t>
            </a:r>
            <a:endParaRPr kumimoji="1" lang="en-US" altLang="ko-KR" dirty="0"/>
          </a:p>
          <a:p>
            <a:r>
              <a:rPr kumimoji="1" lang="en-US" altLang="ko-KR" dirty="0"/>
              <a:t> ifconfig eth0 192.168.0.201 netmask 255.255.255.0</a:t>
            </a:r>
          </a:p>
          <a:p>
            <a:endParaRPr kumimoji="1"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6C6BF9-BFA0-4F4B-A60D-F2B1E41E7690}"/>
              </a:ext>
            </a:extLst>
          </p:cNvPr>
          <p:cNvSpPr/>
          <p:nvPr/>
        </p:nvSpPr>
        <p:spPr>
          <a:xfrm>
            <a:off x="2827090" y="2323750"/>
            <a:ext cx="671119" cy="109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A51BC-8BE3-404A-917C-7E4478A0FA1D}"/>
              </a:ext>
            </a:extLst>
          </p:cNvPr>
          <p:cNvSpPr/>
          <p:nvPr/>
        </p:nvSpPr>
        <p:spPr>
          <a:xfrm>
            <a:off x="3554647" y="2323750"/>
            <a:ext cx="671119" cy="109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96F96A-43C1-4FD1-BBE9-011E314C9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91"/>
          <a:stretch/>
        </p:blipFill>
        <p:spPr>
          <a:xfrm>
            <a:off x="704850" y="2053396"/>
            <a:ext cx="4951327" cy="215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1FC0D6-3F7A-4416-AB97-F1DF9B020D04}"/>
              </a:ext>
            </a:extLst>
          </p:cNvPr>
          <p:cNvSpPr/>
          <p:nvPr/>
        </p:nvSpPr>
        <p:spPr>
          <a:xfrm>
            <a:off x="1198956" y="2419350"/>
            <a:ext cx="1252144" cy="1090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996546-5249-46BD-A395-E4C41BC58F14}"/>
              </a:ext>
            </a:extLst>
          </p:cNvPr>
          <p:cNvSpPr/>
          <p:nvPr/>
        </p:nvSpPr>
        <p:spPr>
          <a:xfrm>
            <a:off x="3656132" y="2419350"/>
            <a:ext cx="877768" cy="1090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28CBC3-6760-40D5-84EF-0555B6437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08"/>
          <a:stretch/>
        </p:blipFill>
        <p:spPr>
          <a:xfrm>
            <a:off x="704850" y="4233131"/>
            <a:ext cx="4951327" cy="23083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AF3997-5B07-4C08-AB6C-DF357EB0E58F}"/>
              </a:ext>
            </a:extLst>
          </p:cNvPr>
          <p:cNvSpPr/>
          <p:nvPr/>
        </p:nvSpPr>
        <p:spPr>
          <a:xfrm>
            <a:off x="1205306" y="4705350"/>
            <a:ext cx="1252144" cy="1090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418DED-04EC-4B81-B798-552931B31F0D}"/>
              </a:ext>
            </a:extLst>
          </p:cNvPr>
          <p:cNvSpPr/>
          <p:nvPr/>
        </p:nvSpPr>
        <p:spPr>
          <a:xfrm>
            <a:off x="3513487" y="4705349"/>
            <a:ext cx="963263" cy="1090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935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IP CAMERA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244277" y="1662490"/>
            <a:ext cx="53911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ko-KR" dirty="0"/>
          </a:p>
          <a:p>
            <a:r>
              <a:rPr kumimoji="1" lang="en" altLang="ko-KR" dirty="0"/>
              <a:t>① </a:t>
            </a:r>
            <a:r>
              <a:rPr kumimoji="1" lang="ko-KR" altLang="en-US" dirty="0"/>
              <a:t>보드 내에 </a:t>
            </a:r>
            <a:r>
              <a:rPr kumimoji="1" lang="en-US" altLang="ko-KR" dirty="0" err="1"/>
              <a:t>IP_CAMERA_CONTROL.out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ptz_request</a:t>
            </a:r>
            <a:r>
              <a:rPr kumimoji="1" lang="en-US" altLang="ko-KR" dirty="0"/>
              <a:t> </a:t>
            </a:r>
            <a:r>
              <a:rPr kumimoji="1" lang="ko-KR" altLang="en-US" dirty="0"/>
              <a:t>폴더 복사했는 지 확인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6C6BF9-BFA0-4F4B-A60D-F2B1E41E7690}"/>
              </a:ext>
            </a:extLst>
          </p:cNvPr>
          <p:cNvSpPr/>
          <p:nvPr/>
        </p:nvSpPr>
        <p:spPr>
          <a:xfrm>
            <a:off x="2827090" y="2323750"/>
            <a:ext cx="671119" cy="109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A51BC-8BE3-404A-917C-7E4478A0FA1D}"/>
              </a:ext>
            </a:extLst>
          </p:cNvPr>
          <p:cNvSpPr/>
          <p:nvPr/>
        </p:nvSpPr>
        <p:spPr>
          <a:xfrm>
            <a:off x="3554647" y="2323750"/>
            <a:ext cx="671119" cy="109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FB1625-96D6-4FA0-B3E3-D9366091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46" y="2090902"/>
            <a:ext cx="5176084" cy="29198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49C640-F574-4757-9DF4-4AC24F6F33F7}"/>
              </a:ext>
            </a:extLst>
          </p:cNvPr>
          <p:cNvSpPr/>
          <p:nvPr/>
        </p:nvSpPr>
        <p:spPr>
          <a:xfrm>
            <a:off x="743070" y="2378278"/>
            <a:ext cx="1253510" cy="1363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97C56A-84F9-45D9-AEED-8831029BA019}"/>
              </a:ext>
            </a:extLst>
          </p:cNvPr>
          <p:cNvSpPr/>
          <p:nvPr/>
        </p:nvSpPr>
        <p:spPr>
          <a:xfrm>
            <a:off x="3162649" y="2764419"/>
            <a:ext cx="696881" cy="1206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49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IP CAMERA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26CF2F-725B-3A4A-8863-F36EBB142A06}"/>
              </a:ext>
            </a:extLst>
          </p:cNvPr>
          <p:cNvSpPr txBox="1"/>
          <p:nvPr/>
        </p:nvSpPr>
        <p:spPr>
          <a:xfrm>
            <a:off x="6244277" y="1662490"/>
            <a:ext cx="53911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ko-KR" dirty="0"/>
          </a:p>
          <a:p>
            <a:r>
              <a:rPr kumimoji="1" lang="en" altLang="ko-KR" dirty="0"/>
              <a:t>① ./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IP_CAMERA_CONTROL.out</a:t>
            </a:r>
            <a:r>
              <a:rPr kumimoji="1" lang="en-US" altLang="ko-KR" dirty="0"/>
              <a:t> [</a:t>
            </a:r>
            <a:r>
              <a:rPr kumimoji="1" lang="ko-KR" altLang="en-US" dirty="0" err="1"/>
              <a:t>아이피주소</a:t>
            </a:r>
            <a:r>
              <a:rPr kumimoji="1" lang="en-US" altLang="ko-KR" dirty="0"/>
              <a:t>] [</a:t>
            </a:r>
            <a:r>
              <a:rPr kumimoji="1" lang="en-US" altLang="ko-KR" dirty="0" err="1"/>
              <a:t>Framecount</a:t>
            </a:r>
            <a:r>
              <a:rPr kumimoji="1" lang="en-US" altLang="ko-KR" dirty="0"/>
              <a:t>] </a:t>
            </a:r>
            <a:r>
              <a:rPr kumimoji="1" lang="ko-KR" altLang="en-US" dirty="0"/>
              <a:t>입력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② 아이피 주소만 입력 시 </a:t>
            </a:r>
            <a:r>
              <a:rPr kumimoji="1" lang="en-US" altLang="ko-KR" dirty="0" err="1"/>
              <a:t>Framecount</a:t>
            </a:r>
            <a:r>
              <a:rPr kumimoji="1" lang="en-US" altLang="ko-KR" dirty="0"/>
              <a:t> </a:t>
            </a:r>
            <a:r>
              <a:rPr kumimoji="1" lang="ko-KR" altLang="en-US" dirty="0"/>
              <a:t>없이 계속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③ </a:t>
            </a:r>
            <a:r>
              <a:rPr kumimoji="1" lang="en-US" altLang="ko-KR" dirty="0" err="1"/>
              <a:t>Framecount</a:t>
            </a:r>
            <a:r>
              <a:rPr kumimoji="1" lang="en-US" altLang="ko-KR" dirty="0"/>
              <a:t> </a:t>
            </a:r>
            <a:r>
              <a:rPr kumimoji="1" lang="ko-KR" altLang="en-US" dirty="0"/>
              <a:t>입력 시 해당하는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수 만큼 스트리밍 후 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④ </a:t>
            </a:r>
            <a:r>
              <a:rPr kumimoji="1" lang="en-US" altLang="ko-KR" dirty="0"/>
              <a:t>W,A,S,D </a:t>
            </a:r>
            <a:r>
              <a:rPr kumimoji="1" lang="ko-KR" altLang="en-US" dirty="0"/>
              <a:t>로 해당하는 방향 입력 후 </a:t>
            </a:r>
            <a:r>
              <a:rPr kumimoji="1" lang="ko-KR" altLang="en-US" dirty="0" err="1"/>
              <a:t>엔터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     – PTZ control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⑤ 15 frame</a:t>
            </a:r>
            <a:r>
              <a:rPr kumimoji="1" lang="ko-KR" altLang="en-US" dirty="0"/>
              <a:t>마다 </a:t>
            </a:r>
            <a:r>
              <a:rPr kumimoji="1" lang="en-US" altLang="ko-KR" dirty="0"/>
              <a:t>raw data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Frame[count].</a:t>
            </a:r>
            <a:r>
              <a:rPr kumimoji="1" lang="en-US" altLang="ko-KR" dirty="0" err="1"/>
              <a:t>yuv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형식으</a:t>
            </a:r>
            <a:br>
              <a:rPr kumimoji="1" lang="en-US" altLang="ko-KR" dirty="0"/>
            </a:br>
            <a:r>
              <a:rPr kumimoji="1" lang="en-US" altLang="ko-KR" dirty="0"/>
              <a:t>      </a:t>
            </a:r>
            <a:r>
              <a:rPr kumimoji="1" lang="ko-KR" altLang="en-US" dirty="0"/>
              <a:t>로 저장</a:t>
            </a:r>
            <a:endParaRPr kumimoji="1" lang="en-US" altLang="ko-KR" dirty="0"/>
          </a:p>
          <a:p>
            <a:r>
              <a:rPr kumimoji="1" lang="en-US" altLang="ko-KR" dirty="0"/>
              <a:t>      - </a:t>
            </a:r>
            <a:r>
              <a:rPr kumimoji="1" lang="en-US" altLang="ko-KR" dirty="0" err="1"/>
              <a:t>yuv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파일은 </a:t>
            </a:r>
            <a:r>
              <a:rPr kumimoji="1" lang="en-US" altLang="ko-KR" dirty="0">
                <a:hlinkClick r:id="rId2"/>
              </a:rPr>
              <a:t>https://rawpixels.net/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사이트를</a:t>
            </a:r>
            <a:br>
              <a:rPr kumimoji="1" lang="en-US" altLang="ko-KR" dirty="0"/>
            </a:br>
            <a:r>
              <a:rPr kumimoji="1" lang="en-US" altLang="ko-KR" dirty="0"/>
              <a:t>        </a:t>
            </a:r>
            <a:r>
              <a:rPr kumimoji="1" lang="ko-KR" altLang="en-US" dirty="0"/>
              <a:t>이용해 출력 확인 가능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6C6BF9-BFA0-4F4B-A60D-F2B1E41E7690}"/>
              </a:ext>
            </a:extLst>
          </p:cNvPr>
          <p:cNvSpPr/>
          <p:nvPr/>
        </p:nvSpPr>
        <p:spPr>
          <a:xfrm>
            <a:off x="2827090" y="2323750"/>
            <a:ext cx="671119" cy="109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A51BC-8BE3-404A-917C-7E4478A0FA1D}"/>
              </a:ext>
            </a:extLst>
          </p:cNvPr>
          <p:cNvSpPr/>
          <p:nvPr/>
        </p:nvSpPr>
        <p:spPr>
          <a:xfrm>
            <a:off x="3554647" y="2323750"/>
            <a:ext cx="671119" cy="109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1CC379-C353-4F56-BAAE-FC51C5919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146407"/>
            <a:ext cx="5323803" cy="30031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2539EC-1C2A-4D4A-8F23-1A7F1C2B553C}"/>
              </a:ext>
            </a:extLst>
          </p:cNvPr>
          <p:cNvSpPr/>
          <p:nvPr/>
        </p:nvSpPr>
        <p:spPr>
          <a:xfrm>
            <a:off x="3946644" y="2334504"/>
            <a:ext cx="780772" cy="109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314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703651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235166" y="1004252"/>
            <a:ext cx="2591924" cy="556895"/>
            <a:chOff x="620395" y="1453515"/>
            <a:chExt cx="2591924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2507469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IP CAMERA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코드 설명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B5B3C08-DE93-4CED-AD1D-FB02FA49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32" y="1726122"/>
            <a:ext cx="2624593" cy="44785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7E1315-1C32-4959-AA7A-B1C910C5507F}"/>
              </a:ext>
            </a:extLst>
          </p:cNvPr>
          <p:cNvSpPr/>
          <p:nvPr/>
        </p:nvSpPr>
        <p:spPr>
          <a:xfrm>
            <a:off x="1962355" y="5912981"/>
            <a:ext cx="881514" cy="24136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265276-7917-4BEE-8349-46A2B2C6FA4D}"/>
              </a:ext>
            </a:extLst>
          </p:cNvPr>
          <p:cNvSpPr/>
          <p:nvPr/>
        </p:nvSpPr>
        <p:spPr>
          <a:xfrm>
            <a:off x="1962356" y="3242642"/>
            <a:ext cx="1166738" cy="21533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02EE03-B4A2-4E2F-9D16-02B760A85264}"/>
              </a:ext>
            </a:extLst>
          </p:cNvPr>
          <p:cNvSpPr/>
          <p:nvPr/>
        </p:nvSpPr>
        <p:spPr>
          <a:xfrm>
            <a:off x="1962355" y="3475625"/>
            <a:ext cx="1166738" cy="21533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3FC6D9-A89B-4814-A152-DF4C31F3BBF6}"/>
              </a:ext>
            </a:extLst>
          </p:cNvPr>
          <p:cNvSpPr/>
          <p:nvPr/>
        </p:nvSpPr>
        <p:spPr>
          <a:xfrm>
            <a:off x="1962357" y="3701711"/>
            <a:ext cx="1166738" cy="21533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4AF94-A348-4184-8CA7-8AA1C2C7D145}"/>
              </a:ext>
            </a:extLst>
          </p:cNvPr>
          <p:cNvSpPr txBox="1"/>
          <p:nvPr/>
        </p:nvSpPr>
        <p:spPr>
          <a:xfrm>
            <a:off x="4110962" y="1726121"/>
            <a:ext cx="72309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 application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main.cpp : 3</a:t>
            </a:r>
            <a:r>
              <a:rPr lang="ko-KR" altLang="en-US" dirty="0"/>
              <a:t>가지 모듈 </a:t>
            </a:r>
            <a:r>
              <a:rPr lang="en-US" altLang="ko-KR" dirty="0"/>
              <a:t>include</a:t>
            </a:r>
            <a:r>
              <a:rPr lang="ko-KR" altLang="en-US" dirty="0"/>
              <a:t>를 통해 </a:t>
            </a:r>
            <a:r>
              <a:rPr lang="en-US" altLang="ko-KR" dirty="0"/>
              <a:t>IP Camera PTZ control </a:t>
            </a:r>
            <a:r>
              <a:rPr lang="ko-KR" altLang="en-US" dirty="0"/>
              <a:t>및 </a:t>
            </a:r>
            <a:r>
              <a:rPr lang="en-US" altLang="ko-KR" dirty="0"/>
              <a:t>stream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Module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/>
              <a:t>ptz</a:t>
            </a:r>
            <a:r>
              <a:rPr lang="en-US" altLang="ko-KR" dirty="0"/>
              <a:t>-control : </a:t>
            </a:r>
            <a:r>
              <a:rPr lang="en-US" altLang="ko-KR" dirty="0" err="1"/>
              <a:t>Onvif</a:t>
            </a:r>
            <a:r>
              <a:rPr lang="en-US" altLang="ko-KR" dirty="0"/>
              <a:t> </a:t>
            </a:r>
            <a:r>
              <a:rPr lang="ko-KR" altLang="en-US" dirty="0"/>
              <a:t>프로토콜 방식을 통해 </a:t>
            </a:r>
            <a:r>
              <a:rPr lang="en-US" altLang="ko-KR" dirty="0"/>
              <a:t>PTZ </a:t>
            </a:r>
            <a:r>
              <a:rPr lang="ko-KR" altLang="en-US" dirty="0"/>
              <a:t>제어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rex-display : </a:t>
            </a:r>
            <a:r>
              <a:rPr lang="ko-KR" altLang="en-US" dirty="0"/>
              <a:t>스트리밍 데이터를 연결된 화면에 출력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/>
              <a:t>rtsp-ffmpeg</a:t>
            </a:r>
            <a:r>
              <a:rPr lang="en-US" altLang="ko-KR" dirty="0"/>
              <a:t> : </a:t>
            </a:r>
            <a:r>
              <a:rPr lang="en-US" altLang="ko-KR" dirty="0" err="1"/>
              <a:t>rtsp</a:t>
            </a:r>
            <a:r>
              <a:rPr lang="en-US" altLang="ko-KR" dirty="0"/>
              <a:t> </a:t>
            </a:r>
            <a:r>
              <a:rPr lang="ko-KR" altLang="en-US" dirty="0"/>
              <a:t>프로토콜 방식을 통해 </a:t>
            </a:r>
            <a:r>
              <a:rPr lang="en-US" altLang="ko-KR" dirty="0"/>
              <a:t>streaming data load.</a:t>
            </a:r>
          </a:p>
          <a:p>
            <a:endParaRPr lang="en-US" altLang="ko-KR" dirty="0"/>
          </a:p>
          <a:p>
            <a:r>
              <a:rPr lang="en-US" altLang="ko-KR" dirty="0" err="1"/>
              <a:t>ptz_request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Onvif</a:t>
            </a:r>
            <a:r>
              <a:rPr lang="ko-KR" altLang="en-US" dirty="0"/>
              <a:t>를 통해 </a:t>
            </a:r>
            <a:r>
              <a:rPr lang="en-US" altLang="ko-KR" dirty="0"/>
              <a:t>PTZ </a:t>
            </a:r>
            <a:r>
              <a:rPr lang="ko-KR" altLang="en-US" dirty="0" err="1"/>
              <a:t>제어시</a:t>
            </a:r>
            <a:r>
              <a:rPr lang="ko-KR" altLang="en-US" dirty="0"/>
              <a:t> 전송할 </a:t>
            </a:r>
            <a:r>
              <a:rPr lang="en-US" altLang="ko-KR" dirty="0"/>
              <a:t>Packet Body </a:t>
            </a:r>
            <a:r>
              <a:rPr lang="ko-KR" altLang="en-US" dirty="0"/>
              <a:t>양식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9469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170431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235166" y="1004252"/>
            <a:ext cx="2591924" cy="556895"/>
            <a:chOff x="620395" y="1453515"/>
            <a:chExt cx="2591924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2507469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Main.cpp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코드 설명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9CC2D7C-509E-4D03-8D86-BBEDD9076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9" y="1706776"/>
            <a:ext cx="6131374" cy="24153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6D9CC-A050-4539-8DBB-AD95247C78F0}"/>
              </a:ext>
            </a:extLst>
          </p:cNvPr>
          <p:cNvSpPr txBox="1"/>
          <p:nvPr/>
        </p:nvSpPr>
        <p:spPr>
          <a:xfrm>
            <a:off x="436594" y="4181855"/>
            <a:ext cx="113073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rtsp_ffmpeg_init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inputStream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입력된 </a:t>
            </a:r>
            <a:r>
              <a:rPr lang="en-US" altLang="ko-KR" sz="1400" dirty="0"/>
              <a:t>input stream -&gt; rtsp://admin:888888@[</a:t>
            </a:r>
            <a:r>
              <a:rPr lang="ko-KR" altLang="en-US" sz="1400" dirty="0"/>
              <a:t>입력된</a:t>
            </a:r>
            <a:r>
              <a:rPr lang="en-US" altLang="ko-KR" sz="1400" dirty="0"/>
              <a:t>IP</a:t>
            </a:r>
            <a:r>
              <a:rPr lang="ko-KR" altLang="en-US" sz="1400" dirty="0"/>
              <a:t>주소</a:t>
            </a:r>
            <a:r>
              <a:rPr lang="en-US" altLang="ko-KR" sz="1400" dirty="0"/>
              <a:t>]:10554/</a:t>
            </a:r>
            <a:r>
              <a:rPr lang="en-US" altLang="ko-KR" sz="1400" dirty="0" err="1"/>
              <a:t>tcp</a:t>
            </a:r>
            <a:r>
              <a:rPr lang="en-US" altLang="ko-KR" sz="1400" dirty="0"/>
              <a:t>/av0_1 </a:t>
            </a:r>
            <a:r>
              <a:rPr lang="ko-KR" altLang="en-US" sz="1400" dirty="0"/>
              <a:t>주소를 통해 </a:t>
            </a:r>
            <a:r>
              <a:rPr lang="en-US" altLang="ko-KR" sz="1400" dirty="0" err="1"/>
              <a:t>rtsp</a:t>
            </a:r>
            <a:r>
              <a:rPr lang="en-US" altLang="ko-KR" sz="1400" dirty="0"/>
              <a:t> </a:t>
            </a:r>
            <a:r>
              <a:rPr lang="ko-KR" altLang="en-US" sz="1400" dirty="0"/>
              <a:t>통신 </a:t>
            </a:r>
            <a:r>
              <a:rPr lang="en-US" altLang="ko-KR" sz="1400" dirty="0" err="1"/>
              <a:t>init</a:t>
            </a:r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 err="1"/>
              <a:t>rtsp_ffmpeg_set_save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SAVE(=1) </a:t>
            </a:r>
            <a:r>
              <a:rPr lang="ko-KR" altLang="en-US" sz="1400" dirty="0"/>
              <a:t>으로 세팅을 하면</a:t>
            </a:r>
            <a:r>
              <a:rPr lang="en-US" altLang="ko-KR" sz="1400" dirty="0"/>
              <a:t>, 30 Frame</a:t>
            </a:r>
            <a:r>
              <a:rPr lang="ko-KR" altLang="en-US" sz="1400" dirty="0"/>
              <a:t>마다 </a:t>
            </a:r>
            <a:r>
              <a:rPr lang="en-US" altLang="ko-KR" sz="1400" dirty="0" err="1"/>
              <a:t>yuv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함수를 실행하지 않으면</a:t>
            </a:r>
            <a:r>
              <a:rPr lang="en-US" altLang="ko-KR" sz="1400" dirty="0"/>
              <a:t>, default SAVE </a:t>
            </a:r>
            <a:r>
              <a:rPr lang="ko-KR" altLang="en-US" sz="1400" dirty="0"/>
              <a:t>값이 </a:t>
            </a:r>
            <a:r>
              <a:rPr lang="en-US" altLang="ko-KR" sz="1400" dirty="0"/>
              <a:t>0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Frame </a:t>
            </a:r>
            <a:r>
              <a:rPr lang="ko-KR" altLang="en-US" sz="1400" dirty="0"/>
              <a:t>저장 안함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400" dirty="0" err="1"/>
              <a:t>Rtsp_ffmpeg_get_frame_info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카메라에서 가져올 프레임의 크기 정보를 </a:t>
            </a:r>
            <a:r>
              <a:rPr lang="en-US" altLang="ko-KR" sz="1400" dirty="0"/>
              <a:t>framebuffer</a:t>
            </a:r>
            <a:r>
              <a:rPr lang="ko-KR" altLang="en-US" sz="1400" dirty="0"/>
              <a:t>에 저장 함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함수 실행 후</a:t>
            </a:r>
            <a:r>
              <a:rPr lang="en-US" altLang="ko-KR" sz="1400" dirty="0"/>
              <a:t>, </a:t>
            </a:r>
            <a:r>
              <a:rPr lang="ko-KR" altLang="en-US" sz="1400" dirty="0"/>
              <a:t>가져온 프레임 크기에 맞게 </a:t>
            </a:r>
            <a:r>
              <a:rPr lang="en-US" altLang="ko-KR" sz="1400" dirty="0" err="1"/>
              <a:t>framebuffer.data</a:t>
            </a:r>
            <a:r>
              <a:rPr lang="ko-KR" altLang="en-US" sz="1400" dirty="0"/>
              <a:t>에 공간을 할당해준다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9270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235166" y="1004252"/>
            <a:ext cx="2591924" cy="556895"/>
            <a:chOff x="620395" y="1453515"/>
            <a:chExt cx="2591924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2507469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Main.cpp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코드 설명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78A8D49-779C-42A2-95CA-A481CF2B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2" y="1823826"/>
            <a:ext cx="5155932" cy="4248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BCCA02-C95A-4F67-A961-D26CFD9B32B5}"/>
              </a:ext>
            </a:extLst>
          </p:cNvPr>
          <p:cNvSpPr txBox="1"/>
          <p:nvPr/>
        </p:nvSpPr>
        <p:spPr>
          <a:xfrm>
            <a:off x="5935080" y="1826243"/>
            <a:ext cx="44703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Control_loop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ptz_control</a:t>
            </a:r>
            <a:r>
              <a:rPr lang="ko-KR" altLang="en-US" dirty="0"/>
              <a:t>을 위해 실행되는 함수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키보드 입력을 통해 </a:t>
            </a:r>
            <a:r>
              <a:rPr lang="en-US" altLang="ko-KR" dirty="0"/>
              <a:t>Pan/Tilt </a:t>
            </a:r>
            <a:r>
              <a:rPr lang="ko-KR" altLang="en-US" dirty="0"/>
              <a:t>수행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 err="1"/>
              <a:t>rtsp_ffmpeg_loop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Rtsp</a:t>
            </a:r>
            <a:r>
              <a:rPr lang="en-US" altLang="ko-KR" dirty="0"/>
              <a:t> </a:t>
            </a:r>
            <a:r>
              <a:rPr lang="ko-KR" altLang="en-US" dirty="0"/>
              <a:t>스트림을 통해 읽어온 데이터를 </a:t>
            </a:r>
            <a:r>
              <a:rPr lang="en-US" altLang="ko-KR" dirty="0" err="1"/>
              <a:t>framebuffer.data</a:t>
            </a:r>
            <a:r>
              <a:rPr lang="ko-KR" altLang="en-US" dirty="0"/>
              <a:t>에 저장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drawFrame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Framebuffer.data</a:t>
            </a:r>
            <a:r>
              <a:rPr lang="ko-KR" altLang="en-US" dirty="0"/>
              <a:t>를 연결된 화면에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4045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235166" y="1004252"/>
            <a:ext cx="2591924" cy="556895"/>
            <a:chOff x="620395" y="1453515"/>
            <a:chExt cx="2591924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2507469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ptz_control.cpp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설명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4265F9-1F0A-4491-926E-65A7C0DD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35" y="1643367"/>
            <a:ext cx="6125419" cy="2384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D56202-5359-40A3-AD34-F324BF311373}"/>
              </a:ext>
            </a:extLst>
          </p:cNvPr>
          <p:cNvSpPr txBox="1"/>
          <p:nvPr/>
        </p:nvSpPr>
        <p:spPr>
          <a:xfrm>
            <a:off x="6771842" y="1643367"/>
            <a:ext cx="4470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command[5]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[0] : tilt up request</a:t>
            </a:r>
            <a:r>
              <a:rPr lang="ko-KR" altLang="en-US" dirty="0"/>
              <a:t>의 </a:t>
            </a:r>
            <a:r>
              <a:rPr lang="en-US" altLang="ko-KR" dirty="0"/>
              <a:t>body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[1] : pan right request</a:t>
            </a:r>
            <a:r>
              <a:rPr lang="ko-KR" altLang="en-US" dirty="0"/>
              <a:t>의 </a:t>
            </a:r>
            <a:r>
              <a:rPr lang="en-US" altLang="ko-KR" dirty="0"/>
              <a:t>body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[2] : tilt down request</a:t>
            </a:r>
            <a:r>
              <a:rPr lang="ko-KR" altLang="en-US" dirty="0"/>
              <a:t>의 </a:t>
            </a:r>
            <a:r>
              <a:rPr lang="en-US" altLang="ko-KR" dirty="0"/>
              <a:t>body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[3] : pan left request</a:t>
            </a:r>
            <a:r>
              <a:rPr lang="ko-KR" altLang="en-US" dirty="0"/>
              <a:t>의 </a:t>
            </a:r>
            <a:r>
              <a:rPr lang="en-US" altLang="ko-KR" dirty="0"/>
              <a:t>body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[4] : stop request</a:t>
            </a:r>
            <a:r>
              <a:rPr lang="ko-KR" altLang="en-US" dirty="0"/>
              <a:t>의 </a:t>
            </a:r>
            <a:r>
              <a:rPr lang="en-US" altLang="ko-KR" dirty="0"/>
              <a:t>body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78484D-160C-45B5-9F50-701BCB686BBE}"/>
              </a:ext>
            </a:extLst>
          </p:cNvPr>
          <p:cNvSpPr txBox="1"/>
          <p:nvPr/>
        </p:nvSpPr>
        <p:spPr>
          <a:xfrm>
            <a:off x="497134" y="4027588"/>
            <a:ext cx="88884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request_send</a:t>
            </a:r>
            <a:r>
              <a:rPr lang="en-US" altLang="ko-KR" dirty="0"/>
              <a:t> 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command[</a:t>
            </a:r>
            <a:r>
              <a:rPr lang="en-US" altLang="ko-KR" dirty="0" err="1"/>
              <a:t>op_code</a:t>
            </a:r>
            <a:r>
              <a:rPr lang="en-US" altLang="ko-KR" dirty="0"/>
              <a:t>] </a:t>
            </a:r>
            <a:r>
              <a:rPr lang="ko-KR" altLang="en-US" dirty="0"/>
              <a:t>에 해당하는 </a:t>
            </a:r>
            <a:r>
              <a:rPr lang="en-US" altLang="ko-KR" dirty="0"/>
              <a:t>request</a:t>
            </a:r>
            <a:r>
              <a:rPr lang="ko-KR" altLang="en-US" dirty="0"/>
              <a:t>를 </a:t>
            </a:r>
            <a:r>
              <a:rPr lang="en-US" altLang="ko-KR" dirty="0" err="1"/>
              <a:t>url</a:t>
            </a:r>
            <a:r>
              <a:rPr lang="ko-KR" altLang="en-US" dirty="0"/>
              <a:t>로 보냄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CURLOPT_POSTFIELDS</a:t>
            </a:r>
            <a:r>
              <a:rPr lang="ko-KR" altLang="en-US" dirty="0"/>
              <a:t> 옵션 설정을 통해 </a:t>
            </a:r>
            <a:r>
              <a:rPr lang="en-US" altLang="ko-KR" dirty="0"/>
              <a:t>PTZ </a:t>
            </a:r>
            <a:r>
              <a:rPr lang="ko-KR" altLang="en-US" dirty="0"/>
              <a:t>제어 패킷 </a:t>
            </a:r>
            <a:r>
              <a:rPr lang="en-US" altLang="ko-KR" dirty="0"/>
              <a:t>Body</a:t>
            </a:r>
            <a:r>
              <a:rPr lang="ko-KR" altLang="en-US" dirty="0"/>
              <a:t>를 넣어준다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curl_easy_perform</a:t>
            </a:r>
            <a:r>
              <a:rPr lang="ko-KR" altLang="en-US" dirty="0"/>
              <a:t>을 통해 </a:t>
            </a:r>
            <a:r>
              <a:rPr lang="en-US" altLang="ko-KR" dirty="0" err="1"/>
              <a:t>url</a:t>
            </a:r>
            <a:r>
              <a:rPr lang="ko-KR" altLang="en-US" dirty="0"/>
              <a:t>로 전송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517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윈도우 설정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2820AAE-C21E-4240-A92E-5A4E4AF5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97" y="2206097"/>
            <a:ext cx="5003490" cy="4070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A9F201-351C-4622-B898-19987CC602E5}"/>
              </a:ext>
            </a:extLst>
          </p:cNvPr>
          <p:cNvSpPr txBox="1"/>
          <p:nvPr/>
        </p:nvSpPr>
        <p:spPr>
          <a:xfrm>
            <a:off x="6524413" y="2390415"/>
            <a:ext cx="5002636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Windows PowerShell</a:t>
            </a:r>
            <a:r>
              <a:rPr lang="ko-KR" altLang="en-US" dirty="0"/>
              <a:t>을 관리자 권한으로         실행시켜 줍니다</a:t>
            </a:r>
          </a:p>
        </p:txBody>
      </p:sp>
    </p:spTree>
    <p:extLst>
      <p:ext uri="{BB962C8B-B14F-4D97-AF65-F5344CB8AC3E}">
        <p14:creationId xmlns:p14="http://schemas.microsoft.com/office/powerpoint/2010/main" val="369313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5.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IP Camera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235166" y="1004252"/>
            <a:ext cx="2591924" cy="556895"/>
            <a:chOff x="620395" y="1453515"/>
            <a:chExt cx="2591924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2507469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ptz_control.cpp 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설명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24B6E36-122D-49BE-9917-91DA92B2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2" y="1610685"/>
            <a:ext cx="3854445" cy="48681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79C2FE-EEC9-42B8-8AA4-DEB968135D22}"/>
              </a:ext>
            </a:extLst>
          </p:cNvPr>
          <p:cNvSpPr txBox="1"/>
          <p:nvPr/>
        </p:nvSpPr>
        <p:spPr>
          <a:xfrm>
            <a:off x="4479139" y="3553404"/>
            <a:ext cx="6519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control_loop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main</a:t>
            </a:r>
            <a:r>
              <a:rPr lang="ko-KR" altLang="en-US" dirty="0"/>
              <a:t>에서 생성된 </a:t>
            </a:r>
            <a:r>
              <a:rPr lang="en-US" altLang="ko-KR" dirty="0" err="1"/>
              <a:t>ptz_control</a:t>
            </a:r>
            <a:r>
              <a:rPr lang="en-US" altLang="ko-KR" dirty="0"/>
              <a:t> thread</a:t>
            </a:r>
            <a:r>
              <a:rPr lang="ko-KR" altLang="en-US" dirty="0"/>
              <a:t>가 수행하는 함수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w d s a </a:t>
            </a:r>
            <a:r>
              <a:rPr lang="ko-KR" altLang="en-US" dirty="0"/>
              <a:t>키보드 입력을 통해 카메라 ↑→↓← 제어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q or Q </a:t>
            </a:r>
            <a:r>
              <a:rPr lang="ko-KR" altLang="en-US" dirty="0"/>
              <a:t>입력 시 </a:t>
            </a:r>
            <a:r>
              <a:rPr lang="en-US" altLang="ko-KR" dirty="0" err="1"/>
              <a:t>ptz</a:t>
            </a:r>
            <a:r>
              <a:rPr lang="en-US" altLang="ko-KR" dirty="0"/>
              <a:t> </a:t>
            </a:r>
            <a:r>
              <a:rPr lang="ko-KR" altLang="en-US" dirty="0"/>
              <a:t>제어 종료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제어방식 </a:t>
            </a:r>
            <a:r>
              <a:rPr lang="en-US" altLang="ko-KR" dirty="0"/>
              <a:t>: </a:t>
            </a:r>
            <a:r>
              <a:rPr lang="en-US" altLang="ko-KR" dirty="0" err="1"/>
              <a:t>countinuous</a:t>
            </a:r>
            <a:r>
              <a:rPr lang="en-US" altLang="ko-KR" dirty="0"/>
              <a:t> move </a:t>
            </a:r>
            <a:r>
              <a:rPr lang="ko-KR" altLang="en-US" dirty="0"/>
              <a:t>방식이므로 입력 </a:t>
            </a:r>
            <a:r>
              <a:rPr lang="en-US" altLang="ko-KR" dirty="0"/>
              <a:t>request</a:t>
            </a:r>
            <a:r>
              <a:rPr lang="ko-KR" altLang="en-US" dirty="0"/>
              <a:t>를 보내고 </a:t>
            </a:r>
            <a:r>
              <a:rPr lang="en-US" altLang="ko-KR" dirty="0"/>
              <a:t>100000usec (0.1sec)</a:t>
            </a:r>
            <a:r>
              <a:rPr lang="ko-KR" altLang="en-US" dirty="0"/>
              <a:t>의 딜레이 후 </a:t>
            </a:r>
            <a:r>
              <a:rPr lang="en-US" altLang="ko-KR" dirty="0"/>
              <a:t>stop request</a:t>
            </a:r>
            <a:r>
              <a:rPr lang="ko-KR" altLang="en-US" dirty="0"/>
              <a:t>를 보내서 정지하는 방식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delay </a:t>
            </a:r>
            <a:r>
              <a:rPr lang="ko-KR" altLang="en-US" dirty="0"/>
              <a:t>값을 조절해 한번 입력 시 각도 조절 가능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5DB048F-0621-40E1-9B21-CE28EBEA1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139" y="1610685"/>
            <a:ext cx="3854445" cy="197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윈도우 설정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A9F201-351C-4622-B898-19987CC602E5}"/>
              </a:ext>
            </a:extLst>
          </p:cNvPr>
          <p:cNvSpPr txBox="1"/>
          <p:nvPr/>
        </p:nvSpPr>
        <p:spPr>
          <a:xfrm>
            <a:off x="1486284" y="4169328"/>
            <a:ext cx="9197206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Enable-</a:t>
            </a:r>
            <a:r>
              <a:rPr lang="en-US" altLang="ko-KR" dirty="0" err="1"/>
              <a:t>WindowsOptionalFeature</a:t>
            </a:r>
            <a:r>
              <a:rPr lang="en-US" altLang="ko-KR" dirty="0"/>
              <a:t> -Online -</a:t>
            </a:r>
            <a:r>
              <a:rPr lang="en-US" altLang="ko-KR" dirty="0" err="1"/>
              <a:t>FeatureName</a:t>
            </a:r>
            <a:r>
              <a:rPr lang="en-US" altLang="ko-KR" dirty="0"/>
              <a:t> Microsoft-Windows-Subsystem-Linux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07D318-6B71-4B8C-A6BC-571E24E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13" y="2087684"/>
            <a:ext cx="6909114" cy="2081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B566E-039E-48B7-ACC9-C858413D962B}"/>
              </a:ext>
            </a:extLst>
          </p:cNvPr>
          <p:cNvSpPr txBox="1"/>
          <p:nvPr/>
        </p:nvSpPr>
        <p:spPr>
          <a:xfrm>
            <a:off x="1486284" y="4941116"/>
            <a:ext cx="9197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위의 명령을 복사해서 입력해줍니다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잠시후에 작업이 완료되고 </a:t>
            </a:r>
            <a:r>
              <a:rPr lang="en-US" altLang="ko-KR" dirty="0"/>
              <a:t>Y</a:t>
            </a:r>
            <a:r>
              <a:rPr lang="ko-KR" altLang="en-US" dirty="0"/>
              <a:t>를 입력해서 </a:t>
            </a:r>
            <a:r>
              <a:rPr lang="en-US" altLang="ko-KR" dirty="0"/>
              <a:t>PC</a:t>
            </a:r>
            <a:r>
              <a:rPr lang="ko-KR" altLang="en-US" dirty="0"/>
              <a:t>를 </a:t>
            </a:r>
            <a:r>
              <a:rPr lang="ko-KR" altLang="en-US" dirty="0" err="1"/>
              <a:t>다시시작</a:t>
            </a:r>
            <a:r>
              <a:rPr lang="ko-KR" altLang="en-US" dirty="0"/>
              <a:t> 시켜줍니다</a:t>
            </a:r>
          </a:p>
        </p:txBody>
      </p:sp>
    </p:spTree>
    <p:extLst>
      <p:ext uri="{BB962C8B-B14F-4D97-AF65-F5344CB8AC3E}">
        <p14:creationId xmlns:p14="http://schemas.microsoft.com/office/powerpoint/2010/main" val="405389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Ubuntu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설치</a:t>
              </a:r>
              <a:endParaRPr lang="ko-KR" altLang="en-US" sz="1400" b="1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866CC43-AF91-4906-BA86-E0FADC6B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" y="2080537"/>
            <a:ext cx="7396115" cy="404342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B72F526-1586-4DAE-B11E-29C554F7484C}"/>
              </a:ext>
            </a:extLst>
          </p:cNvPr>
          <p:cNvSpPr/>
          <p:nvPr/>
        </p:nvSpPr>
        <p:spPr>
          <a:xfrm>
            <a:off x="6529932" y="2754898"/>
            <a:ext cx="894326" cy="328441"/>
          </a:xfrm>
          <a:prstGeom prst="frame">
            <a:avLst>
              <a:gd name="adj1" fmla="val 291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06378114-C0FB-4A0D-AF34-FF86338BEC02}"/>
              </a:ext>
            </a:extLst>
          </p:cNvPr>
          <p:cNvSpPr/>
          <p:nvPr/>
        </p:nvSpPr>
        <p:spPr>
          <a:xfrm>
            <a:off x="5293452" y="4102249"/>
            <a:ext cx="826389" cy="249348"/>
          </a:xfrm>
          <a:prstGeom prst="frame">
            <a:avLst>
              <a:gd name="adj1" fmla="val 230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73102-71C5-440C-B998-06118EBE7391}"/>
              </a:ext>
            </a:extLst>
          </p:cNvPr>
          <p:cNvSpPr txBox="1"/>
          <p:nvPr/>
        </p:nvSpPr>
        <p:spPr>
          <a:xfrm>
            <a:off x="8103765" y="2305070"/>
            <a:ext cx="3493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https://www.microsoft.com/ko-kr/p/ubuntu/9nblggh4msv6?activetab=pivot:overviewtab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위의 링크로 이동하여 </a:t>
            </a:r>
            <a:r>
              <a:rPr lang="en-US" altLang="ko-KR" dirty="0"/>
              <a:t>Ubuntu</a:t>
            </a:r>
            <a:r>
              <a:rPr lang="ko-KR" altLang="en-US" dirty="0"/>
              <a:t>를 설치하여 줍니다</a:t>
            </a:r>
          </a:p>
        </p:txBody>
      </p:sp>
    </p:spTree>
    <p:extLst>
      <p:ext uri="{BB962C8B-B14F-4D97-AF65-F5344CB8AC3E}">
        <p14:creationId xmlns:p14="http://schemas.microsoft.com/office/powerpoint/2010/main" val="253938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2. Windows Ubuntu </a:t>
            </a:r>
            <a:r>
              <a:rPr lang="ko-KR" altLang="en-US" sz="1600" b="1" i="1" strike="noStrike" cap="none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Ubuntu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설치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D506BB0-AB56-40C9-9F0B-4C425660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1" y="2206097"/>
            <a:ext cx="6239001" cy="12324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5ED299-4237-4FA9-B1F6-9764966C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1" y="3707302"/>
            <a:ext cx="6239001" cy="1862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AA8B5-E7B3-48A8-827E-B948EA25783F}"/>
              </a:ext>
            </a:extLst>
          </p:cNvPr>
          <p:cNvSpPr txBox="1"/>
          <p:nvPr/>
        </p:nvSpPr>
        <p:spPr>
          <a:xfrm>
            <a:off x="7264866" y="3140767"/>
            <a:ext cx="4538444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사용하실 </a:t>
            </a:r>
            <a:r>
              <a:rPr lang="en-US" altLang="ko-KR" dirty="0"/>
              <a:t>USER NAME</a:t>
            </a:r>
            <a:r>
              <a:rPr lang="ko-KR" altLang="en-US" dirty="0"/>
              <a:t>과 </a:t>
            </a:r>
            <a:r>
              <a:rPr lang="en-US" altLang="ko-KR" dirty="0"/>
              <a:t>PASSWORD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번 입력 하면 리눅스 환경이 생성됩니다</a:t>
            </a:r>
          </a:p>
        </p:txBody>
      </p:sp>
    </p:spTree>
    <p:extLst>
      <p:ext uri="{BB962C8B-B14F-4D97-AF65-F5344CB8AC3E}">
        <p14:creationId xmlns:p14="http://schemas.microsoft.com/office/powerpoint/2010/main" val="339145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프로젝트 로딩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A72AC30-69E2-4C87-8CDC-5A31A2D3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60" y="2230755"/>
            <a:ext cx="6848475" cy="1457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D8F0C-A167-40DA-892F-97BAB3F01996}"/>
              </a:ext>
            </a:extLst>
          </p:cNvPr>
          <p:cNvSpPr txBox="1"/>
          <p:nvPr/>
        </p:nvSpPr>
        <p:spPr>
          <a:xfrm>
            <a:off x="1518407" y="4177717"/>
            <a:ext cx="9076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git clone </a:t>
            </a:r>
            <a:r>
              <a:rPr lang="en-US" altLang="ko-KR" dirty="0">
                <a:hlinkClick r:id="rId3"/>
              </a:rPr>
              <a:t>https://github.com/infoworks-rex/rex-examples.git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위의 코드를 복사해서 실행해줍니다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우분투 창에서는 </a:t>
            </a:r>
            <a:r>
              <a:rPr lang="ko-KR" altLang="en-US" u="sng" dirty="0">
                <a:solidFill>
                  <a:srgbClr val="FF0000"/>
                </a:solidFill>
              </a:rPr>
              <a:t>마우스 </a:t>
            </a:r>
            <a:r>
              <a:rPr lang="ko-KR" altLang="en-US" u="sng" dirty="0" err="1">
                <a:solidFill>
                  <a:srgbClr val="FF0000"/>
                </a:solidFill>
              </a:rPr>
              <a:t>우클릭</a:t>
            </a:r>
            <a:r>
              <a:rPr lang="ko-KR" altLang="en-US" dirty="0" err="1"/>
              <a:t>을</a:t>
            </a:r>
            <a:r>
              <a:rPr lang="ko-KR" altLang="en-US" dirty="0"/>
              <a:t> 하면 붙여넣기가 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46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203200" y="671195"/>
            <a:ext cx="11763375" cy="60337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279400" dist="1016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직사각형 191"/>
          <p:cNvSpPr>
            <a:spLocks/>
          </p:cNvSpPr>
          <p:nvPr/>
        </p:nvSpPr>
        <p:spPr>
          <a:xfrm flipH="1">
            <a:off x="203200" y="0"/>
            <a:ext cx="11774170" cy="877570"/>
          </a:xfrm>
          <a:prstGeom prst="rect">
            <a:avLst/>
          </a:prstGeom>
          <a:solidFill>
            <a:srgbClr val="2B2D39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259" name="TextBox 258"/>
          <p:cNvSpPr txBox="1">
            <a:spLocks/>
          </p:cNvSpPr>
          <p:nvPr/>
        </p:nvSpPr>
        <p:spPr>
          <a:xfrm>
            <a:off x="655320" y="272415"/>
            <a:ext cx="320421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3. Ubuntu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600" b="1" i="1" dirty="0" err="1">
                <a:solidFill>
                  <a:srgbClr val="B8A085"/>
                </a:solidFill>
                <a:latin typeface="맑은 고딕" charset="0"/>
                <a:ea typeface="맑은 고딕" charset="0"/>
              </a:rPr>
              <a:t>Cmake</a:t>
            </a:r>
            <a:r>
              <a:rPr lang="en-US" altLang="ko-KR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i="1" dirty="0">
                <a:solidFill>
                  <a:srgbClr val="B8A085"/>
                </a:solidFill>
                <a:latin typeface="맑은 고딕" charset="0"/>
                <a:ea typeface="맑은 고딕" charset="0"/>
              </a:rPr>
              <a:t>빌드</a:t>
            </a:r>
            <a:endParaRPr lang="ko-KR" altLang="en-US" sz="1600" b="1" i="1" strike="noStrike" cap="none" dirty="0">
              <a:solidFill>
                <a:srgbClr val="B8A085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22F7D0-B03F-4C44-9ADF-8A7DC4FB240C}"/>
              </a:ext>
            </a:extLst>
          </p:cNvPr>
          <p:cNvGrpSpPr/>
          <p:nvPr/>
        </p:nvGrpSpPr>
        <p:grpSpPr>
          <a:xfrm>
            <a:off x="620395" y="1453515"/>
            <a:ext cx="2061210" cy="556895"/>
            <a:chOff x="620395" y="1453515"/>
            <a:chExt cx="2061210" cy="556895"/>
          </a:xfrm>
        </p:grpSpPr>
        <p:sp>
          <p:nvSpPr>
            <p:cNvPr id="12" name="도형 250">
              <a:extLst>
                <a:ext uri="{FF2B5EF4-FFF2-40B4-BE49-F238E27FC236}">
                  <a16:creationId xmlns:a16="http://schemas.microsoft.com/office/drawing/2014/main" id="{3633FACE-E60C-4053-8448-300E3DCFC8EF}"/>
                </a:ext>
              </a:extLst>
            </p:cNvPr>
            <p:cNvSpPr>
              <a:spLocks/>
            </p:cNvSpPr>
            <p:nvPr/>
          </p:nvSpPr>
          <p:spPr>
            <a:xfrm rot="21000000">
              <a:off x="620395" y="1579880"/>
              <a:ext cx="1604010" cy="430530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" name="도형 251">
              <a:extLst>
                <a:ext uri="{FF2B5EF4-FFF2-40B4-BE49-F238E27FC236}">
                  <a16:creationId xmlns:a16="http://schemas.microsoft.com/office/drawing/2014/main" id="{8A28CD86-5A76-4B2B-B22F-01B2D2D53FA3}"/>
                </a:ext>
              </a:extLst>
            </p:cNvPr>
            <p:cNvSpPr>
              <a:spLocks/>
            </p:cNvSpPr>
            <p:nvPr/>
          </p:nvSpPr>
          <p:spPr>
            <a:xfrm>
              <a:off x="704850" y="1453515"/>
              <a:ext cx="1976755" cy="389890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eaLnBrk="0"/>
              <a:r>
                <a:rPr lang="en-US" altLang="ko-KR" sz="1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Cmake</a:t>
              </a:r>
              <a:r>
                <a:rPr lang="ko-KR" altLang="en-US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맑은 고딕" charset="0"/>
                  <a:ea typeface="맑은 고딕" charset="0"/>
                </a:rPr>
                <a:t> 설치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08CC95B-F178-4F5C-AE67-C387BB4E0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75"/>
          <a:stretch/>
        </p:blipFill>
        <p:spPr>
          <a:xfrm>
            <a:off x="995887" y="2948859"/>
            <a:ext cx="4143375" cy="4901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E789E2-C403-4A9F-BD93-ADF3C4880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88" y="3664085"/>
            <a:ext cx="6579372" cy="22607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1B6D68-2928-4CC1-9DD9-364C6ED3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87" y="2419350"/>
            <a:ext cx="3798918" cy="389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875211-9D13-44E6-9181-337716A0ACAC}"/>
              </a:ext>
            </a:extLst>
          </p:cNvPr>
          <p:cNvSpPr txBox="1"/>
          <p:nvPr/>
        </p:nvSpPr>
        <p:spPr>
          <a:xfrm>
            <a:off x="7650760" y="2116348"/>
            <a:ext cx="4228051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apt-get update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cmake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위에 </a:t>
            </a:r>
            <a:r>
              <a:rPr lang="en-US" altLang="ko-KR" dirty="0"/>
              <a:t>2</a:t>
            </a:r>
            <a:r>
              <a:rPr lang="ko-KR" altLang="en-US" dirty="0"/>
              <a:t>줄 명령어를 실행해줍니다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실행하다가 </a:t>
            </a:r>
            <a:r>
              <a:rPr lang="en-US" altLang="ko-KR" dirty="0"/>
              <a:t>Y/N</a:t>
            </a:r>
            <a:r>
              <a:rPr lang="ko-KR" altLang="en-US" dirty="0"/>
              <a:t>를 입력하라는 창이 나오면 </a:t>
            </a:r>
            <a:r>
              <a:rPr lang="en-US" altLang="ko-KR" dirty="0"/>
              <a:t>Y</a:t>
            </a:r>
            <a:r>
              <a:rPr lang="ko-KR" altLang="en-US" dirty="0"/>
              <a:t>를 입력해줍니다</a:t>
            </a:r>
          </a:p>
        </p:txBody>
      </p:sp>
    </p:spTree>
    <p:extLst>
      <p:ext uri="{BB962C8B-B14F-4D97-AF65-F5344CB8AC3E}">
        <p14:creationId xmlns:p14="http://schemas.microsoft.com/office/powerpoint/2010/main" val="2870460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Pages>23</Pages>
  <Words>1650</Words>
  <Characters>0</Characters>
  <Application>Microsoft Office PowerPoint</Application>
  <DocSecurity>0</DocSecurity>
  <PresentationFormat>와이드스크린</PresentationFormat>
  <Lines>0</Lines>
  <Paragraphs>260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navy&amp;gold</dc:title>
  <dc:creator>Park Hyowon</dc:creator>
  <cp:lastModifiedBy>office microsft</cp:lastModifiedBy>
  <cp:revision>235</cp:revision>
  <dcterms:modified xsi:type="dcterms:W3CDTF">2020-10-15T08:29:23Z</dcterms:modified>
</cp:coreProperties>
</file>